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28.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8.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9.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1.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2.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3.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14" r:id="rId4"/>
    <p:sldMasterId id="2147483755" r:id="rId5"/>
    <p:sldMasterId id="2147483759" r:id="rId6"/>
  </p:sldMasterIdLst>
  <p:notesMasterIdLst>
    <p:notesMasterId r:id="rId28"/>
  </p:notesMasterIdLst>
  <p:handoutMasterIdLst>
    <p:handoutMasterId r:id="rId29"/>
  </p:handoutMasterIdLst>
  <p:sldIdLst>
    <p:sldId id="1043" r:id="rId7"/>
    <p:sldId id="997" r:id="rId8"/>
    <p:sldId id="1045" r:id="rId9"/>
    <p:sldId id="1048" r:id="rId10"/>
    <p:sldId id="1042" r:id="rId11"/>
    <p:sldId id="1049" r:id="rId12"/>
    <p:sldId id="1035" r:id="rId13"/>
    <p:sldId id="1037" r:id="rId14"/>
    <p:sldId id="1038" r:id="rId15"/>
    <p:sldId id="1034" r:id="rId16"/>
    <p:sldId id="1036" r:id="rId17"/>
    <p:sldId id="1041" r:id="rId18"/>
    <p:sldId id="1050" r:id="rId19"/>
    <p:sldId id="1051" r:id="rId20"/>
    <p:sldId id="1007" r:id="rId21"/>
    <p:sldId id="1001" r:id="rId22"/>
    <p:sldId id="1002" r:id="rId23"/>
    <p:sldId id="1052" r:id="rId24"/>
    <p:sldId id="1055" r:id="rId25"/>
    <p:sldId id="1005" r:id="rId26"/>
    <p:sldId id="308" r:id="rId27"/>
  </p:sldIdLst>
  <p:sldSz cx="13439775" cy="7559675"/>
  <p:notesSz cx="6794500" cy="9931400"/>
  <p:embeddedFontLst>
    <p:embeddedFont>
      <p:font typeface="SimonKucher" pitchFamily="2" charset="0"/>
      <p:regular r:id="rId30"/>
      <p:bold r:id="rId31"/>
      <p:italic r:id="rId32"/>
      <p:boldItalic r:id="rId33"/>
    </p:embeddedFont>
  </p:embeddedFontLst>
  <p:custDataLst>
    <p:tags r:id="rId34"/>
  </p:custDataLst>
  <p:defaultTextStyle>
    <a:defPPr>
      <a:defRPr lang="de-DE"/>
    </a:defPPr>
    <a:lvl1pPr marL="0" algn="l" defTabSz="995491" rtl="0" eaLnBrk="1" latinLnBrk="0" hangingPunct="1">
      <a:defRPr sz="2000" kern="1200">
        <a:solidFill>
          <a:schemeClr val="tx1"/>
        </a:solidFill>
        <a:latin typeface="+mn-lt"/>
        <a:ea typeface="+mn-ea"/>
        <a:cs typeface="+mn-cs"/>
      </a:defRPr>
    </a:lvl1pPr>
    <a:lvl2pPr marL="497745" algn="l" defTabSz="995491" rtl="0" eaLnBrk="1" latinLnBrk="0" hangingPunct="1">
      <a:defRPr sz="2000" kern="1200">
        <a:solidFill>
          <a:schemeClr val="tx1"/>
        </a:solidFill>
        <a:latin typeface="+mn-lt"/>
        <a:ea typeface="+mn-ea"/>
        <a:cs typeface="+mn-cs"/>
      </a:defRPr>
    </a:lvl2pPr>
    <a:lvl3pPr marL="995491" algn="l" defTabSz="995491" rtl="0" eaLnBrk="1" latinLnBrk="0" hangingPunct="1">
      <a:defRPr sz="2000" kern="1200">
        <a:solidFill>
          <a:schemeClr val="tx1"/>
        </a:solidFill>
        <a:latin typeface="+mn-lt"/>
        <a:ea typeface="+mn-ea"/>
        <a:cs typeface="+mn-cs"/>
      </a:defRPr>
    </a:lvl3pPr>
    <a:lvl4pPr marL="1493236" algn="l" defTabSz="995491" rtl="0" eaLnBrk="1" latinLnBrk="0" hangingPunct="1">
      <a:defRPr sz="2000" kern="1200">
        <a:solidFill>
          <a:schemeClr val="tx1"/>
        </a:solidFill>
        <a:latin typeface="+mn-lt"/>
        <a:ea typeface="+mn-ea"/>
        <a:cs typeface="+mn-cs"/>
      </a:defRPr>
    </a:lvl4pPr>
    <a:lvl5pPr marL="1990982" algn="l" defTabSz="995491" rtl="0" eaLnBrk="1" latinLnBrk="0" hangingPunct="1">
      <a:defRPr sz="2000" kern="1200">
        <a:solidFill>
          <a:schemeClr val="tx1"/>
        </a:solidFill>
        <a:latin typeface="+mn-lt"/>
        <a:ea typeface="+mn-ea"/>
        <a:cs typeface="+mn-cs"/>
      </a:defRPr>
    </a:lvl5pPr>
    <a:lvl6pPr marL="2488727" algn="l" defTabSz="995491" rtl="0" eaLnBrk="1" latinLnBrk="0" hangingPunct="1">
      <a:defRPr sz="2000" kern="1200">
        <a:solidFill>
          <a:schemeClr val="tx1"/>
        </a:solidFill>
        <a:latin typeface="+mn-lt"/>
        <a:ea typeface="+mn-ea"/>
        <a:cs typeface="+mn-cs"/>
      </a:defRPr>
    </a:lvl6pPr>
    <a:lvl7pPr marL="2986473" algn="l" defTabSz="995491" rtl="0" eaLnBrk="1" latinLnBrk="0" hangingPunct="1">
      <a:defRPr sz="2000" kern="1200">
        <a:solidFill>
          <a:schemeClr val="tx1"/>
        </a:solidFill>
        <a:latin typeface="+mn-lt"/>
        <a:ea typeface="+mn-ea"/>
        <a:cs typeface="+mn-cs"/>
      </a:defRPr>
    </a:lvl7pPr>
    <a:lvl8pPr marL="3484219" algn="l" defTabSz="995491" rtl="0" eaLnBrk="1" latinLnBrk="0" hangingPunct="1">
      <a:defRPr sz="2000" kern="1200">
        <a:solidFill>
          <a:schemeClr val="tx1"/>
        </a:solidFill>
        <a:latin typeface="+mn-lt"/>
        <a:ea typeface="+mn-ea"/>
        <a:cs typeface="+mn-cs"/>
      </a:defRPr>
    </a:lvl8pPr>
    <a:lvl9pPr marL="3981964" algn="l" defTabSz="995491"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5" pos="6220" userDrawn="1">
          <p15:clr>
            <a:srgbClr val="A4A3A4"/>
          </p15:clr>
        </p15:guide>
        <p15:guide id="6" orient="horz" pos="2381">
          <p15:clr>
            <a:srgbClr val="A4A3A4"/>
          </p15:clr>
        </p15:guide>
        <p15:guide id="7" orient="horz" pos="265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FF4"/>
    <a:srgbClr val="6DB1C7"/>
    <a:srgbClr val="91E0E0"/>
    <a:srgbClr val="408EA7"/>
    <a:srgbClr val="47CCCC"/>
    <a:srgbClr val="1496CC"/>
    <a:srgbClr val="728E9E"/>
    <a:srgbClr val="C5E0E9"/>
    <a:srgbClr val="7A82CC"/>
    <a:srgbClr val="C800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60EE697-DAB6-4CC6-B496-040891EC17D7}">
  <a:tblStyle styleId="{260EE697-DAB6-4CC6-B496-040891EC17D7}" styleName="Simon-Kucher 1">
    <a:wholeTbl>
      <a:tcTxStyle>
        <a:fontRef idx="minor">
          <a:prstClr val="black"/>
        </a:fontRef>
        <a:schemeClr val="dk1"/>
      </a:tcTxStyle>
      <a:tcStyle>
        <a:tcBdr>
          <a:left>
            <a:ln w="0" cmpd="sng">
              <a:solidFill>
                <a:schemeClr val="lt1"/>
              </a:solidFill>
            </a:ln>
          </a:left>
          <a:right>
            <a:ln w="0" cmpd="sng">
              <a:solidFill>
                <a:schemeClr val="lt1"/>
              </a:solidFill>
            </a:ln>
          </a:right>
          <a:top>
            <a:ln w="0" cmpd="sng">
              <a:solidFill>
                <a:schemeClr val="lt1"/>
              </a:solidFill>
            </a:ln>
          </a:top>
          <a:bottom>
            <a:ln w="0" cmpd="sng">
              <a:solidFill>
                <a:schemeClr val="lt1"/>
              </a:solidFill>
            </a:ln>
          </a:bottom>
          <a:insideH>
            <a:ln w="9525" cmpd="sng">
              <a:solidFill>
                <a:schemeClr val="accent1"/>
              </a:solidFill>
            </a:ln>
          </a:insideH>
          <a:insideV>
            <a:ln w="9525" cmpd="sng">
              <a:solidFill>
                <a:schemeClr val="accent1"/>
              </a:solidFill>
            </a:ln>
          </a:insideV>
        </a:tcBdr>
        <a:fill>
          <a:solidFill>
            <a:schemeClr val="bg1"/>
          </a:solidFill>
        </a:fill>
      </a:tcStyle>
    </a:wholeTbl>
    <a:firstCol>
      <a:tcTxStyle b="on">
        <a:fontRef idx="minor">
          <a:prstClr val="black"/>
        </a:fontRef>
        <a:schemeClr val="tx1"/>
      </a:tcTxStyle>
      <a:tcStyle>
        <a:tcBdr/>
        <a:fill>
          <a:solidFill>
            <a:schemeClr val="accent1">
              <a:lumMod val="40000"/>
              <a:lumOff val="60000"/>
            </a:schemeClr>
          </a:solidFill>
        </a:fill>
      </a:tcStyle>
    </a:firstCol>
    <a:firstRow>
      <a:tcTxStyle b="on">
        <a:fontRef idx="minor">
          <a:prstClr val="black"/>
        </a:fontRef>
        <a:schemeClr val="tx1"/>
      </a:tcTxStyle>
      <a:tcStyle>
        <a:tcBdr/>
        <a:fill>
          <a:solidFill>
            <a:schemeClr val="accent1">
              <a:lumMod val="60000"/>
              <a:lumOff val="40000"/>
            </a:schemeClr>
          </a:solidFill>
        </a:fill>
      </a:tcStyle>
    </a:firstRow>
    <a:nwCell>
      <a:tcTxStyle>
        <a:fontRef idx="minor">
          <a:prstClr val="black"/>
        </a:fontRef>
        <a:schemeClr val="lt1"/>
      </a:tcTxStyle>
      <a:tcStyle>
        <a:tcBdr/>
        <a:fill>
          <a:solidFill>
            <a:schemeClr val="lt1"/>
          </a:solidFill>
        </a:fill>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83" autoAdjust="0"/>
    <p:restoredTop sz="94021" autoAdjust="0"/>
  </p:normalViewPr>
  <p:slideViewPr>
    <p:cSldViewPr snapToGrid="0" snapToObjects="1" showGuides="1">
      <p:cViewPr varScale="1">
        <p:scale>
          <a:sx n="104" d="100"/>
          <a:sy n="104" d="100"/>
        </p:scale>
        <p:origin x="762" y="102"/>
      </p:cViewPr>
      <p:guideLst>
        <p:guide pos="6220"/>
        <p:guide orient="horz" pos="2381"/>
        <p:guide orient="horz" pos="2656"/>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74" d="100"/>
          <a:sy n="74" d="100"/>
        </p:scale>
        <p:origin x="223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es-ES_tradnl" dirty="0"/>
          </a:p>
        </p:txBody>
      </p:sp>
      <p:sp>
        <p:nvSpPr>
          <p:cNvPr id="3" name="Date Placeholder 2"/>
          <p:cNvSpPr>
            <a:spLocks noGrp="1"/>
          </p:cNvSpPr>
          <p:nvPr>
            <p:ph type="dt" sz="quarter" idx="1"/>
          </p:nvPr>
        </p:nvSpPr>
        <p:spPr>
          <a:xfrm>
            <a:off x="3848100" y="0"/>
            <a:ext cx="2944813" cy="498475"/>
          </a:xfrm>
          <a:prstGeom prst="rect">
            <a:avLst/>
          </a:prstGeom>
        </p:spPr>
        <p:txBody>
          <a:bodyPr vert="horz" lIns="91440" tIns="45720" rIns="91440" bIns="45720" rtlCol="0"/>
          <a:lstStyle>
            <a:lvl1pPr algn="r">
              <a:defRPr sz="1200"/>
            </a:lvl1pPr>
          </a:lstStyle>
          <a:p>
            <a:fld id="{3306B206-D608-4EE9-AE67-6DD99D923182}" type="datetimeFigureOut">
              <a:rPr lang="es-ES_tradnl" smtClean="0"/>
              <a:t>30/06/2023</a:t>
            </a:fld>
            <a:endParaRPr lang="es-ES_tradnl" dirty="0"/>
          </a:p>
        </p:txBody>
      </p:sp>
      <p:sp>
        <p:nvSpPr>
          <p:cNvPr id="4" name="Footer Placeholder 3"/>
          <p:cNvSpPr>
            <a:spLocks noGrp="1"/>
          </p:cNvSpPr>
          <p:nvPr>
            <p:ph type="ftr" sz="quarter" idx="2"/>
          </p:nvPr>
        </p:nvSpPr>
        <p:spPr>
          <a:xfrm>
            <a:off x="0" y="9432925"/>
            <a:ext cx="2944813" cy="498475"/>
          </a:xfrm>
          <a:prstGeom prst="rect">
            <a:avLst/>
          </a:prstGeom>
        </p:spPr>
        <p:txBody>
          <a:bodyPr vert="horz" lIns="91440" tIns="45720" rIns="91440" bIns="45720" rtlCol="0" anchor="b"/>
          <a:lstStyle>
            <a:lvl1pPr algn="l">
              <a:defRPr sz="1200"/>
            </a:lvl1pPr>
          </a:lstStyle>
          <a:p>
            <a:endParaRPr lang="es-ES_tradnl" dirty="0"/>
          </a:p>
        </p:txBody>
      </p:sp>
      <p:sp>
        <p:nvSpPr>
          <p:cNvPr id="5" name="Slide Number Placeholder 4"/>
          <p:cNvSpPr>
            <a:spLocks noGrp="1"/>
          </p:cNvSpPr>
          <p:nvPr>
            <p:ph type="sldNum" sz="quarter" idx="3"/>
          </p:nvPr>
        </p:nvSpPr>
        <p:spPr>
          <a:xfrm>
            <a:off x="3848100" y="9432925"/>
            <a:ext cx="2944813" cy="498475"/>
          </a:xfrm>
          <a:prstGeom prst="rect">
            <a:avLst/>
          </a:prstGeom>
        </p:spPr>
        <p:txBody>
          <a:bodyPr vert="horz" lIns="91440" tIns="45720" rIns="91440" bIns="45720" rtlCol="0" anchor="b"/>
          <a:lstStyle>
            <a:lvl1pPr algn="r">
              <a:defRPr sz="1200"/>
            </a:lvl1pPr>
          </a:lstStyle>
          <a:p>
            <a:fld id="{A6088B79-66C2-4BD3-B89D-9938CA25A492}" type="slidenum">
              <a:rPr lang="es-ES_tradnl" smtClean="0">
                <a:latin typeface="+mj-lt"/>
              </a:rPr>
              <a:t>‹#›</a:t>
            </a:fld>
            <a:endParaRPr lang="es-ES_tradnl" dirty="0">
              <a:latin typeface="+mj-lt"/>
            </a:endParaRPr>
          </a:p>
        </p:txBody>
      </p:sp>
    </p:spTree>
    <p:extLst>
      <p:ext uri="{BB962C8B-B14F-4D97-AF65-F5344CB8AC3E}">
        <p14:creationId xmlns:p14="http://schemas.microsoft.com/office/powerpoint/2010/main" val="1838162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4" cy="496570"/>
          </a:xfrm>
          <a:prstGeom prst="rect">
            <a:avLst/>
          </a:prstGeom>
        </p:spPr>
        <p:txBody>
          <a:bodyPr vert="horz" lIns="92144" tIns="46072" rIns="92144" bIns="46072" rtlCol="0"/>
          <a:lstStyle>
            <a:lvl1pPr algn="l">
              <a:defRPr sz="1200">
                <a:latin typeface="+mn-lt"/>
              </a:defRPr>
            </a:lvl1pPr>
          </a:lstStyle>
          <a:p>
            <a:endParaRPr lang="de-DE" dirty="0"/>
          </a:p>
        </p:txBody>
      </p:sp>
      <p:sp>
        <p:nvSpPr>
          <p:cNvPr id="3" name="Date Placeholder 2"/>
          <p:cNvSpPr>
            <a:spLocks noGrp="1"/>
          </p:cNvSpPr>
          <p:nvPr>
            <p:ph type="dt" idx="1"/>
          </p:nvPr>
        </p:nvSpPr>
        <p:spPr>
          <a:xfrm>
            <a:off x="3848644" y="1"/>
            <a:ext cx="2944284" cy="496570"/>
          </a:xfrm>
          <a:prstGeom prst="rect">
            <a:avLst/>
          </a:prstGeom>
        </p:spPr>
        <p:txBody>
          <a:bodyPr vert="horz" lIns="92144" tIns="46072" rIns="92144" bIns="46072" rtlCol="0"/>
          <a:lstStyle>
            <a:lvl1pPr algn="r">
              <a:defRPr sz="1200">
                <a:latin typeface="+mn-lt"/>
              </a:defRPr>
            </a:lvl1pPr>
          </a:lstStyle>
          <a:p>
            <a:fld id="{CB2FF071-0132-40F6-99B5-4AFB6CE0B1FA}" type="datetimeFigureOut">
              <a:rPr lang="de-DE" smtClean="0"/>
              <a:pPr/>
              <a:t>30.06.2023</a:t>
            </a:fld>
            <a:endParaRPr lang="de-DE" dirty="0"/>
          </a:p>
        </p:txBody>
      </p:sp>
      <p:sp>
        <p:nvSpPr>
          <p:cNvPr id="4" name="Slide Image Placeholder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2144" tIns="46072" rIns="92144" bIns="46072" rtlCol="0" anchor="ctr"/>
          <a:lstStyle/>
          <a:p>
            <a:endParaRPr lang="de-DE" dirty="0"/>
          </a:p>
        </p:txBody>
      </p:sp>
      <p:sp>
        <p:nvSpPr>
          <p:cNvPr id="5" name="Notes Placeholder 4"/>
          <p:cNvSpPr>
            <a:spLocks noGrp="1"/>
          </p:cNvSpPr>
          <p:nvPr>
            <p:ph type="body" sz="quarter" idx="3"/>
          </p:nvPr>
        </p:nvSpPr>
        <p:spPr>
          <a:xfrm>
            <a:off x="679451" y="4717416"/>
            <a:ext cx="5435600" cy="4469130"/>
          </a:xfrm>
          <a:prstGeom prst="rect">
            <a:avLst/>
          </a:prstGeom>
        </p:spPr>
        <p:txBody>
          <a:bodyPr vert="horz" lIns="92144" tIns="46072" rIns="92144" bIns="4607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6" name="Footer Placeholder 5"/>
          <p:cNvSpPr>
            <a:spLocks noGrp="1"/>
          </p:cNvSpPr>
          <p:nvPr>
            <p:ph type="ftr" sz="quarter" idx="4"/>
          </p:nvPr>
        </p:nvSpPr>
        <p:spPr>
          <a:xfrm>
            <a:off x="0" y="9433107"/>
            <a:ext cx="2944284" cy="496570"/>
          </a:xfrm>
          <a:prstGeom prst="rect">
            <a:avLst/>
          </a:prstGeom>
        </p:spPr>
        <p:txBody>
          <a:bodyPr vert="horz" lIns="92144" tIns="46072" rIns="92144" bIns="46072" rtlCol="0" anchor="b"/>
          <a:lstStyle>
            <a:lvl1pPr algn="l">
              <a:defRPr sz="1200">
                <a:latin typeface="+mn-lt"/>
              </a:defRPr>
            </a:lvl1pPr>
          </a:lstStyle>
          <a:p>
            <a:endParaRPr lang="de-DE" dirty="0"/>
          </a:p>
        </p:txBody>
      </p:sp>
      <p:sp>
        <p:nvSpPr>
          <p:cNvPr id="7" name="Slide Number Placeholder 6"/>
          <p:cNvSpPr>
            <a:spLocks noGrp="1"/>
          </p:cNvSpPr>
          <p:nvPr>
            <p:ph type="sldNum" sz="quarter" idx="5"/>
          </p:nvPr>
        </p:nvSpPr>
        <p:spPr>
          <a:xfrm>
            <a:off x="3848644" y="9433107"/>
            <a:ext cx="2944284" cy="496570"/>
          </a:xfrm>
          <a:prstGeom prst="rect">
            <a:avLst/>
          </a:prstGeom>
        </p:spPr>
        <p:txBody>
          <a:bodyPr vert="horz" lIns="92144" tIns="46072" rIns="92144" bIns="46072" rtlCol="0" anchor="b"/>
          <a:lstStyle>
            <a:lvl1pPr algn="r">
              <a:defRPr sz="1200">
                <a:latin typeface="+mn-lt"/>
              </a:defRPr>
            </a:lvl1pPr>
          </a:lstStyle>
          <a:p>
            <a:fld id="{74931438-AA43-4A10-A629-AE4270336D5E}" type="slidenum">
              <a:rPr lang="de-DE" smtClean="0"/>
              <a:pPr/>
              <a:t>‹#›</a:t>
            </a:fld>
            <a:endParaRPr lang="de-DE" dirty="0"/>
          </a:p>
        </p:txBody>
      </p:sp>
    </p:spTree>
    <p:extLst>
      <p:ext uri="{BB962C8B-B14F-4D97-AF65-F5344CB8AC3E}">
        <p14:creationId xmlns:p14="http://schemas.microsoft.com/office/powerpoint/2010/main" val="3601291024"/>
      </p:ext>
    </p:extLst>
  </p:cSld>
  <p:clrMap bg1="lt1" tx1="dk1" bg2="lt2" tx2="dk2" accent1="accent1" accent2="accent2" accent3="accent3" accent4="accent4" accent5="accent5" accent6="accent6" hlink="hlink" folHlink="folHlink"/>
  <p:notesStyle>
    <a:lvl1pPr marL="0" algn="l" defTabSz="995491" rtl="0" eaLnBrk="1" latinLnBrk="0" hangingPunct="1">
      <a:defRPr sz="1300" kern="1200">
        <a:solidFill>
          <a:schemeClr val="tx1"/>
        </a:solidFill>
        <a:latin typeface="+mn-lt"/>
        <a:ea typeface="+mn-ea"/>
        <a:cs typeface="+mn-cs"/>
      </a:defRPr>
    </a:lvl1pPr>
    <a:lvl2pPr marL="497745" algn="l" defTabSz="995491" rtl="0" eaLnBrk="1" latinLnBrk="0" hangingPunct="1">
      <a:defRPr sz="1300" kern="1200">
        <a:solidFill>
          <a:schemeClr val="tx1"/>
        </a:solidFill>
        <a:latin typeface="+mn-lt"/>
        <a:ea typeface="+mn-ea"/>
        <a:cs typeface="+mn-cs"/>
      </a:defRPr>
    </a:lvl2pPr>
    <a:lvl3pPr marL="995491" algn="l" defTabSz="995491" rtl="0" eaLnBrk="1" latinLnBrk="0" hangingPunct="1">
      <a:defRPr sz="1300" kern="1200">
        <a:solidFill>
          <a:schemeClr val="tx1"/>
        </a:solidFill>
        <a:latin typeface="+mn-lt"/>
        <a:ea typeface="+mn-ea"/>
        <a:cs typeface="+mn-cs"/>
      </a:defRPr>
    </a:lvl3pPr>
    <a:lvl4pPr marL="1493236" algn="l" defTabSz="995491" rtl="0" eaLnBrk="1" latinLnBrk="0" hangingPunct="1">
      <a:defRPr sz="1300" kern="1200">
        <a:solidFill>
          <a:schemeClr val="tx1"/>
        </a:solidFill>
        <a:latin typeface="+mn-lt"/>
        <a:ea typeface="+mn-ea"/>
        <a:cs typeface="+mn-cs"/>
      </a:defRPr>
    </a:lvl4pPr>
    <a:lvl5pPr marL="1990982" algn="l" defTabSz="995491" rtl="0" eaLnBrk="1" latinLnBrk="0" hangingPunct="1">
      <a:defRPr sz="1300" kern="1200">
        <a:solidFill>
          <a:schemeClr val="tx1"/>
        </a:solidFill>
        <a:latin typeface="+mn-lt"/>
        <a:ea typeface="+mn-ea"/>
        <a:cs typeface="+mn-cs"/>
      </a:defRPr>
    </a:lvl5pPr>
    <a:lvl6pPr marL="2488727" algn="l" defTabSz="995491" rtl="0" eaLnBrk="1" latinLnBrk="0" hangingPunct="1">
      <a:defRPr sz="1300" kern="1200">
        <a:solidFill>
          <a:schemeClr val="tx1"/>
        </a:solidFill>
        <a:latin typeface="+mn-lt"/>
        <a:ea typeface="+mn-ea"/>
        <a:cs typeface="+mn-cs"/>
      </a:defRPr>
    </a:lvl6pPr>
    <a:lvl7pPr marL="2986473" algn="l" defTabSz="995491" rtl="0" eaLnBrk="1" latinLnBrk="0" hangingPunct="1">
      <a:defRPr sz="1300" kern="1200">
        <a:solidFill>
          <a:schemeClr val="tx1"/>
        </a:solidFill>
        <a:latin typeface="+mn-lt"/>
        <a:ea typeface="+mn-ea"/>
        <a:cs typeface="+mn-cs"/>
      </a:defRPr>
    </a:lvl7pPr>
    <a:lvl8pPr marL="3484219" algn="l" defTabSz="995491" rtl="0" eaLnBrk="1" latinLnBrk="0" hangingPunct="1">
      <a:defRPr sz="1300" kern="1200">
        <a:solidFill>
          <a:schemeClr val="tx1"/>
        </a:solidFill>
        <a:latin typeface="+mn-lt"/>
        <a:ea typeface="+mn-ea"/>
        <a:cs typeface="+mn-cs"/>
      </a:defRPr>
    </a:lvl8pPr>
    <a:lvl9pPr marL="3981964" algn="l" defTabSz="995491"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8749973-EAC1-44D9-A730-0EDB668F839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84230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8749973-EAC1-44D9-A730-0EDB668F839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39529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8749973-EAC1-44D9-A730-0EDB668F839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14740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8749973-EAC1-44D9-A730-0EDB668F839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27667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8749973-EAC1-44D9-A730-0EDB668F839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88529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8749973-EAC1-44D9-A730-0EDB668F839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61965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931438-AA43-4A10-A629-AE4270336D5E}" type="slidenum">
              <a:rPr lang="de-DE" smtClean="0"/>
              <a:pPr/>
              <a:t>21</a:t>
            </a:fld>
            <a:endParaRPr lang="de-DE"/>
          </a:p>
        </p:txBody>
      </p:sp>
    </p:spTree>
    <p:extLst>
      <p:ext uri="{BB962C8B-B14F-4D97-AF65-F5344CB8AC3E}">
        <p14:creationId xmlns:p14="http://schemas.microsoft.com/office/powerpoint/2010/main" val="3722711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8749973-EAC1-44D9-A730-0EDB668F839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94237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8749973-EAC1-44D9-A730-0EDB668F839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30298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8749973-EAC1-44D9-A730-0EDB668F839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17233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8749973-EAC1-44D9-A730-0EDB668F839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60790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8749973-EAC1-44D9-A730-0EDB668F839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72574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8749973-EAC1-44D9-A730-0EDB668F839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10359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8749973-EAC1-44D9-A730-0EDB668F839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69994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8749973-EAC1-44D9-A730-0EDB668F839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957547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Dark header">
    <p:bg>
      <p:bgRef idx="1001">
        <a:schemeClr val="bg1"/>
      </p:bgRef>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C3DEF57-294B-4D2E-A93B-097F663E76D3}"/>
              </a:ext>
              <a:ext uri="{C183D7F6-B498-43B3-948B-1728B52AA6E4}">
                <adec:decorative xmlns:adec="http://schemas.microsoft.com/office/drawing/2017/decorative" val="1"/>
              </a:ext>
            </a:extLst>
          </p:cNvPr>
          <p:cNvSpPr>
            <a:spLocks noGrp="1"/>
          </p:cNvSpPr>
          <p:nvPr>
            <p:ph type="pic" sz="quarter" idx="10"/>
          </p:nvPr>
        </p:nvSpPr>
        <p:spPr>
          <a:xfrm>
            <a:off x="0" y="2706083"/>
            <a:ext cx="13439775" cy="4853593"/>
          </a:xfrm>
        </p:spPr>
        <p:txBody>
          <a:bodyPr/>
          <a:lstStyle/>
          <a:p>
            <a:r>
              <a:rPr lang="en-US"/>
              <a:t>Click icon to add picture</a:t>
            </a:r>
          </a:p>
        </p:txBody>
      </p:sp>
      <p:grpSp>
        <p:nvGrpSpPr>
          <p:cNvPr id="3" name="Group 2">
            <a:extLst>
              <a:ext uri="{FF2B5EF4-FFF2-40B4-BE49-F238E27FC236}">
                <a16:creationId xmlns:a16="http://schemas.microsoft.com/office/drawing/2014/main" id="{8F0BF6F6-BCBE-432A-A626-692A0CC74AEB}"/>
              </a:ext>
              <a:ext uri="{C183D7F6-B498-43B3-948B-1728B52AA6E4}">
                <adec:decorative xmlns:adec="http://schemas.microsoft.com/office/drawing/2017/decorative" val="1"/>
              </a:ext>
            </a:extLst>
          </p:cNvPr>
          <p:cNvGrpSpPr/>
          <p:nvPr userDrawn="1"/>
        </p:nvGrpSpPr>
        <p:grpSpPr>
          <a:xfrm>
            <a:off x="0" y="0"/>
            <a:ext cx="13439775" cy="2706083"/>
            <a:chOff x="0" y="0"/>
            <a:chExt cx="13439775" cy="2706083"/>
          </a:xfrm>
        </p:grpSpPr>
        <p:sp>
          <p:nvSpPr>
            <p:cNvPr id="16" name="Rectangle 15">
              <a:extLst>
                <a:ext uri="{FF2B5EF4-FFF2-40B4-BE49-F238E27FC236}">
                  <a16:creationId xmlns:a16="http://schemas.microsoft.com/office/drawing/2014/main" id="{CE49E238-BCC4-46C1-AE0F-F39C137BEDA0}"/>
                </a:ext>
              </a:extLst>
            </p:cNvPr>
            <p:cNvSpPr/>
            <p:nvPr userDrawn="1"/>
          </p:nvSpPr>
          <p:spPr>
            <a:xfrm>
              <a:off x="0" y="0"/>
              <a:ext cx="13439775" cy="2706083"/>
            </a:xfrm>
            <a:prstGeom prst="rect">
              <a:avLst/>
            </a:prstGeom>
            <a:solidFill>
              <a:srgbClr val="323F48"/>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err="1">
                <a:solidFill>
                  <a:schemeClr val="tx1"/>
                </a:solidFill>
                <a:latin typeface="+mj-lt"/>
              </a:endParaRPr>
            </a:p>
          </p:txBody>
        </p:sp>
        <p:sp>
          <p:nvSpPr>
            <p:cNvPr id="22" name="Rectangle 21">
              <a:extLst>
                <a:ext uri="{FF2B5EF4-FFF2-40B4-BE49-F238E27FC236}">
                  <a16:creationId xmlns:a16="http://schemas.microsoft.com/office/drawing/2014/main" id="{F00CB950-F3C1-48E7-A5F6-40EAD0724461}"/>
                </a:ext>
              </a:extLst>
            </p:cNvPr>
            <p:cNvSpPr/>
            <p:nvPr userDrawn="1"/>
          </p:nvSpPr>
          <p:spPr>
            <a:xfrm>
              <a:off x="0" y="2648483"/>
              <a:ext cx="13439775" cy="57600"/>
            </a:xfrm>
            <a:prstGeom prst="rect">
              <a:avLst/>
            </a:prstGeom>
            <a:solidFill>
              <a:srgbClr val="C8004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err="1">
                <a:solidFill>
                  <a:schemeClr val="tx1"/>
                </a:solidFill>
                <a:latin typeface="+mj-lt"/>
              </a:endParaRPr>
            </a:p>
          </p:txBody>
        </p:sp>
      </p:grpSp>
      <p:sp>
        <p:nvSpPr>
          <p:cNvPr id="18" name="Title"/>
          <p:cNvSpPr>
            <a:spLocks noGrp="1"/>
          </p:cNvSpPr>
          <p:nvPr userDrawn="1">
            <p:ph type="title" hasCustomPrompt="1"/>
          </p:nvPr>
        </p:nvSpPr>
        <p:spPr>
          <a:xfrm>
            <a:off x="431800" y="873358"/>
            <a:ext cx="10080000" cy="623101"/>
          </a:xfrm>
          <a:noFill/>
        </p:spPr>
        <p:txBody>
          <a:bodyPr vert="horz" wrap="square" lIns="0" tIns="72000" rIns="0" bIns="72000" rtlCol="0" anchor="b" anchorCtr="0">
            <a:spAutoFit/>
          </a:bodyPr>
          <a:lstStyle>
            <a:lvl1pPr>
              <a:lnSpc>
                <a:spcPct val="91000"/>
              </a:lnSpc>
              <a:defRPr lang="en-IE" sz="3200" b="1" spc="0" baseline="0" dirty="0">
                <a:ln>
                  <a:noFill/>
                </a:ln>
                <a:solidFill>
                  <a:schemeClr val="bg1"/>
                </a:solidFill>
                <a:latin typeface="+mj-lt"/>
              </a:defRPr>
            </a:lvl1pPr>
          </a:lstStyle>
          <a:p>
            <a:pPr lvl="0">
              <a:lnSpc>
                <a:spcPct val="97000"/>
              </a:lnSpc>
            </a:pPr>
            <a:r>
              <a:rPr lang="en-US" dirty="0"/>
              <a:t>Click to edit title </a:t>
            </a:r>
            <a:endParaRPr lang="en-IE" dirty="0"/>
          </a:p>
        </p:txBody>
      </p:sp>
      <p:sp>
        <p:nvSpPr>
          <p:cNvPr id="17" name="Subtitle"/>
          <p:cNvSpPr>
            <a:spLocks noGrp="1"/>
          </p:cNvSpPr>
          <p:nvPr userDrawn="1">
            <p:ph type="subTitle" idx="1" hasCustomPrompt="1"/>
          </p:nvPr>
        </p:nvSpPr>
        <p:spPr>
          <a:xfrm>
            <a:off x="431800" y="1496459"/>
            <a:ext cx="10080000" cy="535095"/>
          </a:xfrm>
          <a:prstGeom prst="rect">
            <a:avLst/>
          </a:prstGeom>
          <a:noFill/>
        </p:spPr>
        <p:txBody>
          <a:bodyPr vert="horz" wrap="square" lIns="0" tIns="180000" rIns="0" bIns="72000" rtlCol="0" anchor="t" anchorCtr="0">
            <a:spAutoFit/>
          </a:bodyPr>
          <a:lstStyle>
            <a:lvl1pPr marL="0" indent="0">
              <a:spcBef>
                <a:spcPts val="600"/>
              </a:spcBef>
              <a:defRPr lang="en-US" sz="1800" dirty="0">
                <a:solidFill>
                  <a:schemeClr val="bg1"/>
                </a:solidFill>
              </a:defRPr>
            </a:lvl1pPr>
          </a:lstStyle>
          <a:p>
            <a:pPr lvl="0"/>
            <a:r>
              <a:rPr lang="en-US" dirty="0"/>
              <a:t>Click to edit subtitle</a:t>
            </a:r>
          </a:p>
        </p:txBody>
      </p:sp>
      <p:pic>
        <p:nvPicPr>
          <p:cNvPr id="28" name="LOGO">
            <a:extLst>
              <a:ext uri="{FF2B5EF4-FFF2-40B4-BE49-F238E27FC236}">
                <a16:creationId xmlns:a16="http://schemas.microsoft.com/office/drawing/2014/main" id="{70196C90-9D78-4D5F-8DD4-312347BECE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0755630" y="257354"/>
            <a:ext cx="2577664" cy="1619100"/>
          </a:xfrm>
          <a:prstGeom prst="rect">
            <a:avLst/>
          </a:prstGeom>
        </p:spPr>
      </p:pic>
    </p:spTree>
    <p:extLst>
      <p:ext uri="{BB962C8B-B14F-4D97-AF65-F5344CB8AC3E}">
        <p14:creationId xmlns:p14="http://schemas.microsoft.com/office/powerpoint/2010/main" val="154701256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 Agenda varia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D5814D7-1D69-45CC-A326-7DEE4A831B29}"/>
              </a:ext>
              <a:ext uri="{C183D7F6-B498-43B3-948B-1728B52AA6E4}">
                <adec:decorative xmlns:adec="http://schemas.microsoft.com/office/drawing/2017/decorative" val="1"/>
              </a:ext>
            </a:extLst>
          </p:cNvPr>
          <p:cNvSpPr/>
          <p:nvPr userDrawn="1"/>
        </p:nvSpPr>
        <p:spPr>
          <a:xfrm>
            <a:off x="0" y="1506"/>
            <a:ext cx="13439775" cy="7559675"/>
          </a:xfrm>
          <a:prstGeom prst="rect">
            <a:avLst/>
          </a:prstGeom>
          <a:gradFill flip="none" rotWithShape="1">
            <a:gsLst>
              <a:gs pos="20000">
                <a:schemeClr val="accent3"/>
              </a:gs>
              <a:gs pos="100000">
                <a:schemeClr val="accent2">
                  <a:lumMod val="70000"/>
                </a:schemeClr>
              </a:gs>
            </a:gsLst>
            <a:lin ang="18900000" scaled="0"/>
            <a:tileRect/>
          </a:gra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en-GB" sz="1400" b="0" i="0" u="none" strike="noStrike" kern="0" cap="none" spc="0" normalizeH="0" baseline="0" dirty="0" err="1">
              <a:ln>
                <a:noFill/>
              </a:ln>
              <a:solidFill>
                <a:srgbClr val="322E2C"/>
              </a:solidFill>
              <a:effectLst/>
              <a:uLnTx/>
              <a:uFillTx/>
              <a:latin typeface="SimonKucher"/>
            </a:endParaRPr>
          </a:p>
        </p:txBody>
      </p:sp>
      <p:sp>
        <p:nvSpPr>
          <p:cNvPr id="8" name="Rectangle 7">
            <a:extLst>
              <a:ext uri="{FF2B5EF4-FFF2-40B4-BE49-F238E27FC236}">
                <a16:creationId xmlns:a16="http://schemas.microsoft.com/office/drawing/2014/main" id="{439566C7-4C5C-49C9-9B43-E0F882FC8409}"/>
              </a:ext>
              <a:ext uri="{C183D7F6-B498-43B3-948B-1728B52AA6E4}">
                <adec:decorative xmlns:adec="http://schemas.microsoft.com/office/drawing/2017/decorative" val="1"/>
              </a:ext>
            </a:extLst>
          </p:cNvPr>
          <p:cNvSpPr>
            <a:spLocks/>
          </p:cNvSpPr>
          <p:nvPr userDrawn="1"/>
        </p:nvSpPr>
        <p:spPr>
          <a:xfrm>
            <a:off x="-2399" y="1506"/>
            <a:ext cx="2707200" cy="7559675"/>
          </a:xfrm>
          <a:prstGeom prst="rect">
            <a:avLst/>
          </a:prstGeom>
          <a:solidFill>
            <a:srgbClr val="323F48"/>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5491"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3454B"/>
              </a:solidFill>
              <a:effectLst/>
              <a:uLnTx/>
              <a:uFillTx/>
              <a:latin typeface="SimonKucher"/>
              <a:ea typeface="+mn-ea"/>
              <a:cs typeface="+mn-cs"/>
            </a:endParaRPr>
          </a:p>
        </p:txBody>
      </p:sp>
      <p:sp>
        <p:nvSpPr>
          <p:cNvPr id="12" name="Freeform: Shape 11">
            <a:extLst>
              <a:ext uri="{FF2B5EF4-FFF2-40B4-BE49-F238E27FC236}">
                <a16:creationId xmlns:a16="http://schemas.microsoft.com/office/drawing/2014/main" id="{16B723BA-420C-4FA6-BDAB-BFB4AA2066CA}"/>
              </a:ext>
            </a:extLst>
          </p:cNvPr>
          <p:cNvSpPr/>
          <p:nvPr userDrawn="1"/>
        </p:nvSpPr>
        <p:spPr>
          <a:xfrm flipV="1">
            <a:off x="9020925" y="6060498"/>
            <a:ext cx="2637470" cy="1499177"/>
          </a:xfrm>
          <a:custGeom>
            <a:avLst/>
            <a:gdLst>
              <a:gd name="connsiteX0" fmla="*/ 180442 w 2637470"/>
              <a:gd name="connsiteY0" fmla="*/ 0 h 1499177"/>
              <a:gd name="connsiteX1" fmla="*/ 2457028 w 2637470"/>
              <a:gd name="connsiteY1" fmla="*/ 0 h 1499177"/>
              <a:gd name="connsiteX2" fmla="*/ 2637470 w 2637470"/>
              <a:gd name="connsiteY2" fmla="*/ 180442 h 1499177"/>
              <a:gd name="connsiteX3" fmla="*/ 1318735 w 2637470"/>
              <a:gd name="connsiteY3" fmla="*/ 1499177 h 1499177"/>
              <a:gd name="connsiteX4" fmla="*/ 0 w 2637470"/>
              <a:gd name="connsiteY4" fmla="*/ 180442 h 1499177"/>
              <a:gd name="connsiteX0" fmla="*/ 2457028 w 2637470"/>
              <a:gd name="connsiteY0" fmla="*/ 0 h 1499177"/>
              <a:gd name="connsiteX1" fmla="*/ 2637470 w 2637470"/>
              <a:gd name="connsiteY1" fmla="*/ 180442 h 1499177"/>
              <a:gd name="connsiteX2" fmla="*/ 1318735 w 2637470"/>
              <a:gd name="connsiteY2" fmla="*/ 1499177 h 1499177"/>
              <a:gd name="connsiteX3" fmla="*/ 0 w 2637470"/>
              <a:gd name="connsiteY3" fmla="*/ 180442 h 1499177"/>
              <a:gd name="connsiteX4" fmla="*/ 180442 w 2637470"/>
              <a:gd name="connsiteY4" fmla="*/ 0 h 1499177"/>
              <a:gd name="connsiteX5" fmla="*/ 2548468 w 2637470"/>
              <a:gd name="connsiteY5" fmla="*/ 91440 h 1499177"/>
              <a:gd name="connsiteX0" fmla="*/ 2457028 w 2637470"/>
              <a:gd name="connsiteY0" fmla="*/ 0 h 1499177"/>
              <a:gd name="connsiteX1" fmla="*/ 2637470 w 2637470"/>
              <a:gd name="connsiteY1" fmla="*/ 180442 h 1499177"/>
              <a:gd name="connsiteX2" fmla="*/ 1318735 w 2637470"/>
              <a:gd name="connsiteY2" fmla="*/ 1499177 h 1499177"/>
              <a:gd name="connsiteX3" fmla="*/ 0 w 2637470"/>
              <a:gd name="connsiteY3" fmla="*/ 180442 h 1499177"/>
              <a:gd name="connsiteX4" fmla="*/ 180442 w 2637470"/>
              <a:gd name="connsiteY4" fmla="*/ 0 h 1499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7470" h="1499177">
                <a:moveTo>
                  <a:pt x="2457028" y="0"/>
                </a:moveTo>
                <a:lnTo>
                  <a:pt x="2637470" y="180442"/>
                </a:lnTo>
                <a:lnTo>
                  <a:pt x="1318735" y="1499177"/>
                </a:lnTo>
                <a:lnTo>
                  <a:pt x="0" y="180442"/>
                </a:lnTo>
                <a:lnTo>
                  <a:pt x="180442" y="0"/>
                </a:lnTo>
              </a:path>
            </a:pathLst>
          </a:custGeom>
          <a:no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5491"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err="1">
              <a:ln>
                <a:noFill/>
              </a:ln>
              <a:solidFill>
                <a:srgbClr val="312E2C"/>
              </a:solidFill>
              <a:effectLst/>
              <a:uLnTx/>
              <a:uFillTx/>
              <a:latin typeface="SimonKucher"/>
              <a:ea typeface="+mn-ea"/>
              <a:cs typeface="+mn-cs"/>
            </a:endParaRPr>
          </a:p>
        </p:txBody>
      </p:sp>
      <p:sp>
        <p:nvSpPr>
          <p:cNvPr id="14" name="Freeform: Shape 13">
            <a:extLst>
              <a:ext uri="{FF2B5EF4-FFF2-40B4-BE49-F238E27FC236}">
                <a16:creationId xmlns:a16="http://schemas.microsoft.com/office/drawing/2014/main" id="{AB944637-3792-4C27-8409-43F32886192E}"/>
              </a:ext>
            </a:extLst>
          </p:cNvPr>
          <p:cNvSpPr/>
          <p:nvPr userDrawn="1"/>
        </p:nvSpPr>
        <p:spPr>
          <a:xfrm>
            <a:off x="4464364" y="3177"/>
            <a:ext cx="2637470" cy="1499177"/>
          </a:xfrm>
          <a:custGeom>
            <a:avLst/>
            <a:gdLst>
              <a:gd name="connsiteX0" fmla="*/ 180442 w 2637470"/>
              <a:gd name="connsiteY0" fmla="*/ 0 h 1499177"/>
              <a:gd name="connsiteX1" fmla="*/ 2457028 w 2637470"/>
              <a:gd name="connsiteY1" fmla="*/ 0 h 1499177"/>
              <a:gd name="connsiteX2" fmla="*/ 2637470 w 2637470"/>
              <a:gd name="connsiteY2" fmla="*/ 180442 h 1499177"/>
              <a:gd name="connsiteX3" fmla="*/ 1318735 w 2637470"/>
              <a:gd name="connsiteY3" fmla="*/ 1499177 h 1499177"/>
              <a:gd name="connsiteX4" fmla="*/ 0 w 2637470"/>
              <a:gd name="connsiteY4" fmla="*/ 180442 h 1499177"/>
              <a:gd name="connsiteX0" fmla="*/ 2457028 w 2637470"/>
              <a:gd name="connsiteY0" fmla="*/ 0 h 1499177"/>
              <a:gd name="connsiteX1" fmla="*/ 2637470 w 2637470"/>
              <a:gd name="connsiteY1" fmla="*/ 180442 h 1499177"/>
              <a:gd name="connsiteX2" fmla="*/ 1318735 w 2637470"/>
              <a:gd name="connsiteY2" fmla="*/ 1499177 h 1499177"/>
              <a:gd name="connsiteX3" fmla="*/ 0 w 2637470"/>
              <a:gd name="connsiteY3" fmla="*/ 180442 h 1499177"/>
              <a:gd name="connsiteX4" fmla="*/ 180442 w 2637470"/>
              <a:gd name="connsiteY4" fmla="*/ 0 h 1499177"/>
              <a:gd name="connsiteX5" fmla="*/ 2548468 w 2637470"/>
              <a:gd name="connsiteY5" fmla="*/ 91440 h 1499177"/>
              <a:gd name="connsiteX0" fmla="*/ 2457028 w 2637470"/>
              <a:gd name="connsiteY0" fmla="*/ 0 h 1499177"/>
              <a:gd name="connsiteX1" fmla="*/ 2637470 w 2637470"/>
              <a:gd name="connsiteY1" fmla="*/ 180442 h 1499177"/>
              <a:gd name="connsiteX2" fmla="*/ 1318735 w 2637470"/>
              <a:gd name="connsiteY2" fmla="*/ 1499177 h 1499177"/>
              <a:gd name="connsiteX3" fmla="*/ 0 w 2637470"/>
              <a:gd name="connsiteY3" fmla="*/ 180442 h 1499177"/>
              <a:gd name="connsiteX4" fmla="*/ 180442 w 2637470"/>
              <a:gd name="connsiteY4" fmla="*/ 0 h 1499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7470" h="1499177">
                <a:moveTo>
                  <a:pt x="2457028" y="0"/>
                </a:moveTo>
                <a:lnTo>
                  <a:pt x="2637470" y="180442"/>
                </a:lnTo>
                <a:lnTo>
                  <a:pt x="1318735" y="1499177"/>
                </a:lnTo>
                <a:lnTo>
                  <a:pt x="0" y="180442"/>
                </a:lnTo>
                <a:lnTo>
                  <a:pt x="180442" y="0"/>
                </a:lnTo>
              </a:path>
            </a:pathLst>
          </a:custGeom>
          <a:no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5491"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err="1">
              <a:ln>
                <a:noFill/>
              </a:ln>
              <a:solidFill>
                <a:srgbClr val="312E2C"/>
              </a:solidFill>
              <a:effectLst/>
              <a:uLnTx/>
              <a:uFillTx/>
              <a:latin typeface="SimonKucher"/>
              <a:ea typeface="+mn-ea"/>
              <a:cs typeface="+mn-cs"/>
            </a:endParaRPr>
          </a:p>
        </p:txBody>
      </p:sp>
      <p:sp>
        <p:nvSpPr>
          <p:cNvPr id="2" name="Slide Number">
            <a:extLst>
              <a:ext uri="{C183D7F6-B498-43B3-948B-1728B52AA6E4}">
                <adec:decorative xmlns:adec="http://schemas.microsoft.com/office/drawing/2017/decorative" val="0"/>
              </a:ext>
            </a:extLst>
          </p:cNvPr>
          <p:cNvSpPr>
            <a:spLocks noGrp="1"/>
          </p:cNvSpPr>
          <p:nvPr>
            <p:ph type="sldNum" sz="quarter" idx="16"/>
          </p:nvPr>
        </p:nvSpPr>
        <p:spPr/>
        <p:txBody>
          <a:bodyPr/>
          <a:lstStyle>
            <a:lvl1pPr>
              <a:defRPr>
                <a:solidFill>
                  <a:schemeClr val="bg1"/>
                </a:solidFill>
              </a:defRPr>
            </a:lvl1pPr>
          </a:lstStyle>
          <a:p>
            <a:pPr defTabSz="888980"/>
            <a:fld id="{3A65056A-10E9-40C8-A093-AA138EB7B919}" type="slidenum">
              <a:rPr lang="de-DE" smtClean="0"/>
              <a:pPr defTabSz="888980"/>
              <a:t>‹#›</a:t>
            </a:fld>
            <a:endParaRPr lang="de-DE" dirty="0"/>
          </a:p>
        </p:txBody>
      </p:sp>
      <p:sp>
        <p:nvSpPr>
          <p:cNvPr id="6" name="Title"/>
          <p:cNvSpPr>
            <a:spLocks noGrp="1"/>
          </p:cNvSpPr>
          <p:nvPr>
            <p:ph type="title" hasCustomPrompt="1"/>
          </p:nvPr>
        </p:nvSpPr>
        <p:spPr>
          <a:xfrm>
            <a:off x="3119121" y="749331"/>
            <a:ext cx="8114399" cy="316753"/>
          </a:xfrm>
        </p:spPr>
        <p:txBody>
          <a:bodyPr/>
          <a:lstStyle>
            <a:lvl1pPr>
              <a:defRPr>
                <a:solidFill>
                  <a:schemeClr val="bg1"/>
                </a:solidFill>
              </a:defRPr>
            </a:lvl1pPr>
          </a:lstStyle>
          <a:p>
            <a:r>
              <a:rPr lang="en-US" dirty="0"/>
              <a:t>Click to edit title</a:t>
            </a:r>
          </a:p>
        </p:txBody>
      </p:sp>
      <p:pic>
        <p:nvPicPr>
          <p:cNvPr id="19" name="LOGO">
            <a:extLst>
              <a:ext uri="{FF2B5EF4-FFF2-40B4-BE49-F238E27FC236}">
                <a16:creationId xmlns:a16="http://schemas.microsoft.com/office/drawing/2014/main" id="{6C147BAB-0B6D-4F1D-904C-89F07859ECD3}"/>
              </a:ext>
            </a:extLst>
          </p:cNvPr>
          <p:cNvPicPr>
            <a:picLocks noGrp="1" noRot="1" noMove="1" noResize="1" noEditPoints="1" noAdjustHandles="1" noChangeArrowheads="1" noChangeShapeType="1" noCrop="1"/>
          </p:cNvPicPr>
          <p:nvPr userDrawn="1"/>
        </p:nvPicPr>
        <p:blipFill>
          <a:blip r:embed="rId2"/>
          <a:stretch>
            <a:fillRect/>
          </a:stretch>
        </p:blipFill>
        <p:spPr>
          <a:xfrm>
            <a:off x="11438893" y="259080"/>
            <a:ext cx="1795743" cy="972000"/>
          </a:xfrm>
          <a:prstGeom prst="rect">
            <a:avLst/>
          </a:prstGeom>
        </p:spPr>
      </p:pic>
      <p:sp>
        <p:nvSpPr>
          <p:cNvPr id="3" name="Footer">
            <a:extLst>
              <a:ext uri="{C183D7F6-B498-43B3-948B-1728B52AA6E4}">
                <adec:decorative xmlns:adec="http://schemas.microsoft.com/office/drawing/2017/decorative" val="0"/>
              </a:ext>
            </a:extLst>
          </p:cNvPr>
          <p:cNvSpPr>
            <a:spLocks noGrp="1"/>
          </p:cNvSpPr>
          <p:nvPr>
            <p:ph type="ftr" sz="quarter" idx="15"/>
          </p:nvPr>
        </p:nvSpPr>
        <p:spPr>
          <a:xfrm>
            <a:off x="3119121" y="7308000"/>
            <a:ext cx="6912000" cy="123111"/>
          </a:xfrm>
        </p:spPr>
        <p:txBody>
          <a:bodyPr/>
          <a:lstStyle>
            <a:lvl1pPr>
              <a:defRPr>
                <a:solidFill>
                  <a:schemeClr val="bg1"/>
                </a:solidFill>
              </a:defRPr>
            </a:lvl1pPr>
          </a:lstStyle>
          <a:p>
            <a:pPr defTabSz="888980"/>
            <a:endParaRPr lang="de-DE" dirty="0"/>
          </a:p>
        </p:txBody>
      </p:sp>
      <p:sp>
        <p:nvSpPr>
          <p:cNvPr id="13" name="Source"/>
          <p:cNvSpPr>
            <a:spLocks noGrp="1"/>
          </p:cNvSpPr>
          <p:nvPr>
            <p:ph type="body" sz="quarter" idx="14" hasCustomPrompt="1"/>
          </p:nvPr>
        </p:nvSpPr>
        <p:spPr>
          <a:xfrm>
            <a:off x="3119121" y="7124564"/>
            <a:ext cx="9888855" cy="107722"/>
          </a:xfrm>
          <a:prstGeom prst="rect">
            <a:avLst/>
          </a:prstGeom>
        </p:spPr>
        <p:txBody>
          <a:bodyPr wrap="square" lIns="0" tIns="0" rIns="0" bIns="0" anchor="b" anchorCtr="0">
            <a:spAutoFit/>
          </a:bodyPr>
          <a:lstStyle>
            <a:lvl1pPr marL="0" indent="0">
              <a:spcBef>
                <a:spcPts val="0"/>
              </a:spcBef>
              <a:buFont typeface="Wingdings" panose="05000000000000000000" pitchFamily="2" charset="2"/>
              <a:buNone/>
              <a:defRPr sz="700">
                <a:solidFill>
                  <a:schemeClr val="bg1"/>
                </a:solidFill>
              </a:defRPr>
            </a:lvl1pPr>
            <a:lvl2pPr marL="288000" indent="-142875">
              <a:lnSpc>
                <a:spcPct val="100000"/>
              </a:lnSpc>
              <a:spcBef>
                <a:spcPts val="0"/>
              </a:spcBef>
              <a:tabLst>
                <a:tab pos="327025" algn="l"/>
              </a:tabLst>
              <a:defRPr sz="800"/>
            </a:lvl2pPr>
            <a:lvl3pPr marL="432000" indent="-144000">
              <a:lnSpc>
                <a:spcPct val="100000"/>
              </a:lnSpc>
              <a:spcBef>
                <a:spcPts val="0"/>
              </a:spcBef>
              <a:defRPr sz="800"/>
            </a:lvl3pPr>
            <a:lvl4pPr marL="576000" indent="-144000">
              <a:lnSpc>
                <a:spcPct val="100000"/>
              </a:lnSpc>
              <a:spcBef>
                <a:spcPts val="0"/>
              </a:spcBef>
              <a:defRPr sz="800"/>
            </a:lvl4pPr>
            <a:lvl5pPr marL="720000" indent="-144000">
              <a:lnSpc>
                <a:spcPct val="100000"/>
              </a:lnSpc>
              <a:spcBef>
                <a:spcPts val="0"/>
              </a:spcBef>
              <a:defRPr sz="800"/>
            </a:lvl5pPr>
            <a:lvl6pPr marL="864000" indent="-144000">
              <a:lnSpc>
                <a:spcPct val="100000"/>
              </a:lnSpc>
              <a:spcBef>
                <a:spcPts val="0"/>
              </a:spcBef>
              <a:defRPr sz="800"/>
            </a:lvl6pPr>
            <a:lvl7pPr marL="1008000" indent="-144000">
              <a:lnSpc>
                <a:spcPct val="100000"/>
              </a:lnSpc>
              <a:spcBef>
                <a:spcPts val="0"/>
              </a:spcBef>
              <a:defRPr sz="800"/>
            </a:lvl7pPr>
            <a:lvl8pPr marL="1152000" indent="-144000">
              <a:lnSpc>
                <a:spcPct val="100000"/>
              </a:lnSpc>
              <a:spcBef>
                <a:spcPts val="0"/>
              </a:spcBef>
              <a:defRPr sz="800"/>
            </a:lvl8pPr>
            <a:lvl9pPr marL="1296000" indent="-144000">
              <a:lnSpc>
                <a:spcPct val="100000"/>
              </a:lnSpc>
              <a:spcBef>
                <a:spcPts val="0"/>
              </a:spcBef>
              <a:defRPr sz="800"/>
            </a:lvl9pPr>
          </a:lstStyle>
          <a:p>
            <a:pPr lvl="0"/>
            <a:r>
              <a:rPr lang="en-US" dirty="0"/>
              <a:t>Click to edit source</a:t>
            </a:r>
          </a:p>
        </p:txBody>
      </p:sp>
      <p:sp>
        <p:nvSpPr>
          <p:cNvPr id="18" name="Rectangle 17">
            <a:extLst>
              <a:ext uri="{FF2B5EF4-FFF2-40B4-BE49-F238E27FC236}">
                <a16:creationId xmlns:a16="http://schemas.microsoft.com/office/drawing/2014/main" id="{770AD47C-BA34-4DAF-ACE4-12D2FF55DFD5}"/>
              </a:ext>
              <a:ext uri="{C183D7F6-B498-43B3-948B-1728B52AA6E4}">
                <adec:decorative xmlns:adec="http://schemas.microsoft.com/office/drawing/2017/decorative" val="1"/>
              </a:ext>
            </a:extLst>
          </p:cNvPr>
          <p:cNvSpPr/>
          <p:nvPr userDrawn="1"/>
        </p:nvSpPr>
        <p:spPr>
          <a:xfrm rot="5400000">
            <a:off x="-1086436" y="3752544"/>
            <a:ext cx="7559675" cy="57600"/>
          </a:xfrm>
          <a:prstGeom prst="rect">
            <a:avLst/>
          </a:prstGeom>
          <a:solidFill>
            <a:srgbClr val="C8004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5491"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err="1">
              <a:ln>
                <a:noFill/>
              </a:ln>
              <a:solidFill>
                <a:srgbClr val="312E2C"/>
              </a:solidFill>
              <a:effectLst/>
              <a:uLnTx/>
              <a:uFillTx/>
              <a:latin typeface="SimonKucher"/>
              <a:ea typeface="+mn-ea"/>
              <a:cs typeface="+mn-cs"/>
            </a:endParaRPr>
          </a:p>
        </p:txBody>
      </p:sp>
    </p:spTree>
    <p:extLst>
      <p:ext uri="{BB962C8B-B14F-4D97-AF65-F5344CB8AC3E}">
        <p14:creationId xmlns:p14="http://schemas.microsoft.com/office/powerpoint/2010/main" val="130061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 SubAgenda varia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79E29B7-5294-4806-B1DF-A5596F5A05A2}"/>
              </a:ext>
              <a:ext uri="{C183D7F6-B498-43B3-948B-1728B52AA6E4}">
                <adec:decorative xmlns:adec="http://schemas.microsoft.com/office/drawing/2017/decorative" val="1"/>
              </a:ext>
            </a:extLst>
          </p:cNvPr>
          <p:cNvSpPr/>
          <p:nvPr userDrawn="1"/>
        </p:nvSpPr>
        <p:spPr>
          <a:xfrm>
            <a:off x="0" y="-325"/>
            <a:ext cx="13439775" cy="7559675"/>
          </a:xfrm>
          <a:prstGeom prst="rect">
            <a:avLst/>
          </a:prstGeom>
          <a:gradFill flip="none" rotWithShape="1">
            <a:gsLst>
              <a:gs pos="20000">
                <a:schemeClr val="accent3"/>
              </a:gs>
              <a:gs pos="100000">
                <a:schemeClr val="accent2">
                  <a:lumMod val="70000"/>
                </a:schemeClr>
              </a:gs>
            </a:gsLst>
            <a:lin ang="18900000" scaled="0"/>
            <a:tileRect/>
          </a:gra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en-GB" sz="1400" b="0" i="0" u="none" strike="noStrike" kern="0" cap="none" spc="0" normalizeH="0" baseline="0" dirty="0" err="1">
              <a:ln>
                <a:noFill/>
              </a:ln>
              <a:solidFill>
                <a:srgbClr val="322E2C"/>
              </a:solidFill>
              <a:effectLst/>
              <a:uLnTx/>
              <a:uFillTx/>
              <a:latin typeface="SimonKucher"/>
            </a:endParaRPr>
          </a:p>
        </p:txBody>
      </p:sp>
      <p:sp>
        <p:nvSpPr>
          <p:cNvPr id="16" name="Rectangle 15">
            <a:extLst>
              <a:ext uri="{FF2B5EF4-FFF2-40B4-BE49-F238E27FC236}">
                <a16:creationId xmlns:a16="http://schemas.microsoft.com/office/drawing/2014/main" id="{9B60DED0-8860-4FBD-955C-EDC2E81088DB}"/>
              </a:ext>
            </a:extLst>
          </p:cNvPr>
          <p:cNvSpPr/>
          <p:nvPr userDrawn="1"/>
        </p:nvSpPr>
        <p:spPr>
          <a:xfrm>
            <a:off x="9292501" y="0"/>
            <a:ext cx="4147274" cy="7559675"/>
          </a:xfrm>
          <a:prstGeom prst="rect">
            <a:avLst/>
          </a:prstGeom>
          <a:solidFill>
            <a:schemeClr val="tx2">
              <a:lumMod val="40000"/>
              <a:lumOff val="60000"/>
              <a:alpha val="3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5491"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312E2C"/>
              </a:solidFill>
              <a:effectLst/>
              <a:uLnTx/>
              <a:uFillTx/>
              <a:latin typeface="SimonKucher"/>
              <a:ea typeface="+mn-ea"/>
              <a:cs typeface="+mn-cs"/>
            </a:endParaRPr>
          </a:p>
        </p:txBody>
      </p:sp>
      <p:sp>
        <p:nvSpPr>
          <p:cNvPr id="8" name="Rectangle 7">
            <a:extLst>
              <a:ext uri="{FF2B5EF4-FFF2-40B4-BE49-F238E27FC236}">
                <a16:creationId xmlns:a16="http://schemas.microsoft.com/office/drawing/2014/main" id="{439566C7-4C5C-49C9-9B43-E0F882FC8409}"/>
              </a:ext>
              <a:ext uri="{C183D7F6-B498-43B3-948B-1728B52AA6E4}">
                <adec:decorative xmlns:adec="http://schemas.microsoft.com/office/drawing/2017/decorative" val="1"/>
              </a:ext>
            </a:extLst>
          </p:cNvPr>
          <p:cNvSpPr>
            <a:spLocks/>
          </p:cNvSpPr>
          <p:nvPr userDrawn="1"/>
        </p:nvSpPr>
        <p:spPr>
          <a:xfrm>
            <a:off x="-2399" y="-325"/>
            <a:ext cx="2707200" cy="7559675"/>
          </a:xfrm>
          <a:prstGeom prst="rect">
            <a:avLst/>
          </a:prstGeom>
          <a:solidFill>
            <a:srgbClr val="323F48"/>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5491"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3454B"/>
              </a:solidFill>
              <a:effectLst/>
              <a:uLnTx/>
              <a:uFillTx/>
              <a:latin typeface="SimonKucher"/>
              <a:ea typeface="+mn-ea"/>
              <a:cs typeface="+mn-cs"/>
            </a:endParaRPr>
          </a:p>
        </p:txBody>
      </p:sp>
      <p:sp>
        <p:nvSpPr>
          <p:cNvPr id="2" name="Slide Number"/>
          <p:cNvSpPr>
            <a:spLocks noGrp="1"/>
          </p:cNvSpPr>
          <p:nvPr>
            <p:ph type="sldNum" sz="quarter" idx="16"/>
          </p:nvPr>
        </p:nvSpPr>
        <p:spPr/>
        <p:txBody>
          <a:bodyPr/>
          <a:lstStyle>
            <a:lvl1pPr>
              <a:defRPr>
                <a:solidFill>
                  <a:schemeClr val="bg1"/>
                </a:solidFill>
              </a:defRPr>
            </a:lvl1pPr>
          </a:lstStyle>
          <a:p>
            <a:pPr defTabSz="888980"/>
            <a:fld id="{3A65056A-10E9-40C8-A093-AA138EB7B919}" type="slidenum">
              <a:rPr lang="de-DE" smtClean="0"/>
              <a:pPr defTabSz="888980"/>
              <a:t>‹#›</a:t>
            </a:fld>
            <a:endParaRPr lang="de-DE" dirty="0"/>
          </a:p>
        </p:txBody>
      </p:sp>
      <p:sp>
        <p:nvSpPr>
          <p:cNvPr id="6" name="Title"/>
          <p:cNvSpPr>
            <a:spLocks noGrp="1"/>
          </p:cNvSpPr>
          <p:nvPr>
            <p:ph type="title" hasCustomPrompt="1"/>
          </p:nvPr>
        </p:nvSpPr>
        <p:spPr>
          <a:xfrm>
            <a:off x="3119121" y="749331"/>
            <a:ext cx="8114399" cy="316753"/>
          </a:xfrm>
        </p:spPr>
        <p:txBody>
          <a:bodyPr anchor="b" anchorCtr="0"/>
          <a:lstStyle>
            <a:lvl1pPr>
              <a:defRPr>
                <a:solidFill>
                  <a:schemeClr val="bg1"/>
                </a:solidFill>
              </a:defRPr>
            </a:lvl1pPr>
          </a:lstStyle>
          <a:p>
            <a:r>
              <a:rPr lang="en-US" dirty="0"/>
              <a:t>Click to edit title</a:t>
            </a:r>
          </a:p>
        </p:txBody>
      </p:sp>
      <p:sp>
        <p:nvSpPr>
          <p:cNvPr id="3" name="Footer"/>
          <p:cNvSpPr>
            <a:spLocks noGrp="1"/>
          </p:cNvSpPr>
          <p:nvPr>
            <p:ph type="ftr" sz="quarter" idx="15"/>
          </p:nvPr>
        </p:nvSpPr>
        <p:spPr>
          <a:xfrm>
            <a:off x="3119121" y="7308000"/>
            <a:ext cx="5976000" cy="123111"/>
          </a:xfrm>
        </p:spPr>
        <p:txBody>
          <a:bodyPr/>
          <a:lstStyle>
            <a:lvl1pPr>
              <a:defRPr>
                <a:solidFill>
                  <a:schemeClr val="bg1"/>
                </a:solidFill>
              </a:defRPr>
            </a:lvl1pPr>
          </a:lstStyle>
          <a:p>
            <a:pPr defTabSz="888980"/>
            <a:endParaRPr lang="de-DE" dirty="0"/>
          </a:p>
        </p:txBody>
      </p:sp>
      <p:sp>
        <p:nvSpPr>
          <p:cNvPr id="13" name="Source"/>
          <p:cNvSpPr>
            <a:spLocks noGrp="1"/>
          </p:cNvSpPr>
          <p:nvPr>
            <p:ph type="body" sz="quarter" idx="14" hasCustomPrompt="1"/>
          </p:nvPr>
        </p:nvSpPr>
        <p:spPr>
          <a:xfrm>
            <a:off x="3119121" y="7124564"/>
            <a:ext cx="5976000" cy="107722"/>
          </a:xfrm>
          <a:prstGeom prst="rect">
            <a:avLst/>
          </a:prstGeom>
        </p:spPr>
        <p:txBody>
          <a:bodyPr wrap="square" lIns="0" tIns="0" rIns="0" bIns="0" anchor="b" anchorCtr="0">
            <a:spAutoFit/>
          </a:bodyPr>
          <a:lstStyle>
            <a:lvl1pPr marL="0" indent="0">
              <a:spcBef>
                <a:spcPts val="0"/>
              </a:spcBef>
              <a:buFont typeface="Wingdings" panose="05000000000000000000" pitchFamily="2" charset="2"/>
              <a:buNone/>
              <a:defRPr sz="700">
                <a:solidFill>
                  <a:schemeClr val="bg1"/>
                </a:solidFill>
              </a:defRPr>
            </a:lvl1pPr>
            <a:lvl2pPr marL="288000" indent="-142875">
              <a:lnSpc>
                <a:spcPct val="100000"/>
              </a:lnSpc>
              <a:spcBef>
                <a:spcPts val="0"/>
              </a:spcBef>
              <a:tabLst>
                <a:tab pos="327025" algn="l"/>
              </a:tabLst>
              <a:defRPr sz="800"/>
            </a:lvl2pPr>
            <a:lvl3pPr marL="432000" indent="-144000">
              <a:lnSpc>
                <a:spcPct val="100000"/>
              </a:lnSpc>
              <a:spcBef>
                <a:spcPts val="0"/>
              </a:spcBef>
              <a:defRPr sz="800"/>
            </a:lvl3pPr>
            <a:lvl4pPr marL="576000" indent="-144000">
              <a:lnSpc>
                <a:spcPct val="100000"/>
              </a:lnSpc>
              <a:spcBef>
                <a:spcPts val="0"/>
              </a:spcBef>
              <a:defRPr sz="800"/>
            </a:lvl4pPr>
            <a:lvl5pPr marL="720000" indent="-144000">
              <a:lnSpc>
                <a:spcPct val="100000"/>
              </a:lnSpc>
              <a:spcBef>
                <a:spcPts val="0"/>
              </a:spcBef>
              <a:defRPr sz="800"/>
            </a:lvl5pPr>
            <a:lvl6pPr marL="864000" indent="-144000">
              <a:lnSpc>
                <a:spcPct val="100000"/>
              </a:lnSpc>
              <a:spcBef>
                <a:spcPts val="0"/>
              </a:spcBef>
              <a:defRPr sz="800"/>
            </a:lvl6pPr>
            <a:lvl7pPr marL="1008000" indent="-144000">
              <a:lnSpc>
                <a:spcPct val="100000"/>
              </a:lnSpc>
              <a:spcBef>
                <a:spcPts val="0"/>
              </a:spcBef>
              <a:defRPr sz="800"/>
            </a:lvl7pPr>
            <a:lvl8pPr marL="1152000" indent="-144000">
              <a:lnSpc>
                <a:spcPct val="100000"/>
              </a:lnSpc>
              <a:spcBef>
                <a:spcPts val="0"/>
              </a:spcBef>
              <a:defRPr sz="800"/>
            </a:lvl8pPr>
            <a:lvl9pPr marL="1296000" indent="-144000">
              <a:lnSpc>
                <a:spcPct val="100000"/>
              </a:lnSpc>
              <a:spcBef>
                <a:spcPts val="0"/>
              </a:spcBef>
              <a:defRPr sz="800"/>
            </a:lvl9pPr>
          </a:lstStyle>
          <a:p>
            <a:pPr lvl="0"/>
            <a:r>
              <a:rPr lang="en-US" dirty="0"/>
              <a:t>Click to edit source</a:t>
            </a:r>
          </a:p>
        </p:txBody>
      </p:sp>
      <p:sp>
        <p:nvSpPr>
          <p:cNvPr id="19" name="Rectangle 18">
            <a:extLst>
              <a:ext uri="{FF2B5EF4-FFF2-40B4-BE49-F238E27FC236}">
                <a16:creationId xmlns:a16="http://schemas.microsoft.com/office/drawing/2014/main" id="{9EBD739C-F98F-4560-8557-533CCB8677EA}"/>
              </a:ext>
              <a:ext uri="{C183D7F6-B498-43B3-948B-1728B52AA6E4}">
                <adec:decorative xmlns:adec="http://schemas.microsoft.com/office/drawing/2017/decorative" val="1"/>
              </a:ext>
            </a:extLst>
          </p:cNvPr>
          <p:cNvSpPr/>
          <p:nvPr userDrawn="1"/>
        </p:nvSpPr>
        <p:spPr>
          <a:xfrm rot="5400000">
            <a:off x="-1086436" y="3750713"/>
            <a:ext cx="7559675" cy="57600"/>
          </a:xfrm>
          <a:prstGeom prst="rect">
            <a:avLst/>
          </a:prstGeom>
          <a:solidFill>
            <a:srgbClr val="C8004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5491"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err="1">
              <a:ln>
                <a:noFill/>
              </a:ln>
              <a:solidFill>
                <a:srgbClr val="312E2C"/>
              </a:solidFill>
              <a:effectLst/>
              <a:uLnTx/>
              <a:uFillTx/>
              <a:latin typeface="SimonKucher"/>
              <a:ea typeface="+mn-ea"/>
              <a:cs typeface="+mn-cs"/>
            </a:endParaRPr>
          </a:p>
        </p:txBody>
      </p:sp>
      <p:pic>
        <p:nvPicPr>
          <p:cNvPr id="20" name="LOGO">
            <a:extLst>
              <a:ext uri="{FF2B5EF4-FFF2-40B4-BE49-F238E27FC236}">
                <a16:creationId xmlns:a16="http://schemas.microsoft.com/office/drawing/2014/main" id="{15708D5A-078D-4ACE-B2B5-80BD729D8FE5}"/>
              </a:ext>
            </a:extLst>
          </p:cNvPr>
          <p:cNvPicPr>
            <a:picLocks noGrp="1" noRot="1" noMove="1" noResize="1" noEditPoints="1" noAdjustHandles="1" noChangeArrowheads="1" noChangeShapeType="1" noCrop="1"/>
          </p:cNvPicPr>
          <p:nvPr userDrawn="1"/>
        </p:nvPicPr>
        <p:blipFill>
          <a:blip r:embed="rId2"/>
          <a:stretch>
            <a:fillRect/>
          </a:stretch>
        </p:blipFill>
        <p:spPr>
          <a:xfrm>
            <a:off x="11438893" y="259080"/>
            <a:ext cx="1795743" cy="972000"/>
          </a:xfrm>
          <a:prstGeom prst="rect">
            <a:avLst/>
          </a:prstGeom>
        </p:spPr>
      </p:pic>
      <p:sp>
        <p:nvSpPr>
          <p:cNvPr id="14" name="Freeform: Shape 13">
            <a:extLst>
              <a:ext uri="{FF2B5EF4-FFF2-40B4-BE49-F238E27FC236}">
                <a16:creationId xmlns:a16="http://schemas.microsoft.com/office/drawing/2014/main" id="{5DB939A8-DB41-4CC0-99B4-A4827105A859}"/>
              </a:ext>
            </a:extLst>
          </p:cNvPr>
          <p:cNvSpPr/>
          <p:nvPr userDrawn="1"/>
        </p:nvSpPr>
        <p:spPr>
          <a:xfrm flipV="1">
            <a:off x="9020925" y="6060498"/>
            <a:ext cx="2637470" cy="1499177"/>
          </a:xfrm>
          <a:custGeom>
            <a:avLst/>
            <a:gdLst>
              <a:gd name="connsiteX0" fmla="*/ 180442 w 2637470"/>
              <a:gd name="connsiteY0" fmla="*/ 0 h 1499177"/>
              <a:gd name="connsiteX1" fmla="*/ 2457028 w 2637470"/>
              <a:gd name="connsiteY1" fmla="*/ 0 h 1499177"/>
              <a:gd name="connsiteX2" fmla="*/ 2637470 w 2637470"/>
              <a:gd name="connsiteY2" fmla="*/ 180442 h 1499177"/>
              <a:gd name="connsiteX3" fmla="*/ 1318735 w 2637470"/>
              <a:gd name="connsiteY3" fmla="*/ 1499177 h 1499177"/>
              <a:gd name="connsiteX4" fmla="*/ 0 w 2637470"/>
              <a:gd name="connsiteY4" fmla="*/ 180442 h 1499177"/>
              <a:gd name="connsiteX0" fmla="*/ 2457028 w 2637470"/>
              <a:gd name="connsiteY0" fmla="*/ 0 h 1499177"/>
              <a:gd name="connsiteX1" fmla="*/ 2637470 w 2637470"/>
              <a:gd name="connsiteY1" fmla="*/ 180442 h 1499177"/>
              <a:gd name="connsiteX2" fmla="*/ 1318735 w 2637470"/>
              <a:gd name="connsiteY2" fmla="*/ 1499177 h 1499177"/>
              <a:gd name="connsiteX3" fmla="*/ 0 w 2637470"/>
              <a:gd name="connsiteY3" fmla="*/ 180442 h 1499177"/>
              <a:gd name="connsiteX4" fmla="*/ 180442 w 2637470"/>
              <a:gd name="connsiteY4" fmla="*/ 0 h 1499177"/>
              <a:gd name="connsiteX5" fmla="*/ 2548468 w 2637470"/>
              <a:gd name="connsiteY5" fmla="*/ 91440 h 1499177"/>
              <a:gd name="connsiteX0" fmla="*/ 2457028 w 2637470"/>
              <a:gd name="connsiteY0" fmla="*/ 0 h 1499177"/>
              <a:gd name="connsiteX1" fmla="*/ 2637470 w 2637470"/>
              <a:gd name="connsiteY1" fmla="*/ 180442 h 1499177"/>
              <a:gd name="connsiteX2" fmla="*/ 1318735 w 2637470"/>
              <a:gd name="connsiteY2" fmla="*/ 1499177 h 1499177"/>
              <a:gd name="connsiteX3" fmla="*/ 0 w 2637470"/>
              <a:gd name="connsiteY3" fmla="*/ 180442 h 1499177"/>
              <a:gd name="connsiteX4" fmla="*/ 180442 w 2637470"/>
              <a:gd name="connsiteY4" fmla="*/ 0 h 1499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7470" h="1499177">
                <a:moveTo>
                  <a:pt x="2457028" y="0"/>
                </a:moveTo>
                <a:lnTo>
                  <a:pt x="2637470" y="180442"/>
                </a:lnTo>
                <a:lnTo>
                  <a:pt x="1318735" y="1499177"/>
                </a:lnTo>
                <a:lnTo>
                  <a:pt x="0" y="180442"/>
                </a:lnTo>
                <a:lnTo>
                  <a:pt x="180442" y="0"/>
                </a:lnTo>
              </a:path>
            </a:pathLst>
          </a:custGeom>
          <a:no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5491"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err="1">
              <a:ln>
                <a:noFill/>
              </a:ln>
              <a:solidFill>
                <a:srgbClr val="312E2C"/>
              </a:solidFill>
              <a:effectLst/>
              <a:uLnTx/>
              <a:uFillTx/>
              <a:latin typeface="SimonKucher"/>
              <a:ea typeface="+mn-ea"/>
              <a:cs typeface="+mn-cs"/>
            </a:endParaRPr>
          </a:p>
        </p:txBody>
      </p:sp>
      <p:sp>
        <p:nvSpPr>
          <p:cNvPr id="21" name="Freeform: Shape 20">
            <a:extLst>
              <a:ext uri="{FF2B5EF4-FFF2-40B4-BE49-F238E27FC236}">
                <a16:creationId xmlns:a16="http://schemas.microsoft.com/office/drawing/2014/main" id="{9531BA87-4BD3-4229-95E5-43AEF724B0EA}"/>
              </a:ext>
            </a:extLst>
          </p:cNvPr>
          <p:cNvSpPr/>
          <p:nvPr userDrawn="1"/>
        </p:nvSpPr>
        <p:spPr>
          <a:xfrm>
            <a:off x="4464364" y="3177"/>
            <a:ext cx="2637470" cy="1499177"/>
          </a:xfrm>
          <a:custGeom>
            <a:avLst/>
            <a:gdLst>
              <a:gd name="connsiteX0" fmla="*/ 180442 w 2637470"/>
              <a:gd name="connsiteY0" fmla="*/ 0 h 1499177"/>
              <a:gd name="connsiteX1" fmla="*/ 2457028 w 2637470"/>
              <a:gd name="connsiteY1" fmla="*/ 0 h 1499177"/>
              <a:gd name="connsiteX2" fmla="*/ 2637470 w 2637470"/>
              <a:gd name="connsiteY2" fmla="*/ 180442 h 1499177"/>
              <a:gd name="connsiteX3" fmla="*/ 1318735 w 2637470"/>
              <a:gd name="connsiteY3" fmla="*/ 1499177 h 1499177"/>
              <a:gd name="connsiteX4" fmla="*/ 0 w 2637470"/>
              <a:gd name="connsiteY4" fmla="*/ 180442 h 1499177"/>
              <a:gd name="connsiteX0" fmla="*/ 2457028 w 2637470"/>
              <a:gd name="connsiteY0" fmla="*/ 0 h 1499177"/>
              <a:gd name="connsiteX1" fmla="*/ 2637470 w 2637470"/>
              <a:gd name="connsiteY1" fmla="*/ 180442 h 1499177"/>
              <a:gd name="connsiteX2" fmla="*/ 1318735 w 2637470"/>
              <a:gd name="connsiteY2" fmla="*/ 1499177 h 1499177"/>
              <a:gd name="connsiteX3" fmla="*/ 0 w 2637470"/>
              <a:gd name="connsiteY3" fmla="*/ 180442 h 1499177"/>
              <a:gd name="connsiteX4" fmla="*/ 180442 w 2637470"/>
              <a:gd name="connsiteY4" fmla="*/ 0 h 1499177"/>
              <a:gd name="connsiteX5" fmla="*/ 2548468 w 2637470"/>
              <a:gd name="connsiteY5" fmla="*/ 91440 h 1499177"/>
              <a:gd name="connsiteX0" fmla="*/ 2457028 w 2637470"/>
              <a:gd name="connsiteY0" fmla="*/ 0 h 1499177"/>
              <a:gd name="connsiteX1" fmla="*/ 2637470 w 2637470"/>
              <a:gd name="connsiteY1" fmla="*/ 180442 h 1499177"/>
              <a:gd name="connsiteX2" fmla="*/ 1318735 w 2637470"/>
              <a:gd name="connsiteY2" fmla="*/ 1499177 h 1499177"/>
              <a:gd name="connsiteX3" fmla="*/ 0 w 2637470"/>
              <a:gd name="connsiteY3" fmla="*/ 180442 h 1499177"/>
              <a:gd name="connsiteX4" fmla="*/ 180442 w 2637470"/>
              <a:gd name="connsiteY4" fmla="*/ 0 h 1499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7470" h="1499177">
                <a:moveTo>
                  <a:pt x="2457028" y="0"/>
                </a:moveTo>
                <a:lnTo>
                  <a:pt x="2637470" y="180442"/>
                </a:lnTo>
                <a:lnTo>
                  <a:pt x="1318735" y="1499177"/>
                </a:lnTo>
                <a:lnTo>
                  <a:pt x="0" y="180442"/>
                </a:lnTo>
                <a:lnTo>
                  <a:pt x="180442" y="0"/>
                </a:lnTo>
              </a:path>
            </a:pathLst>
          </a:custGeom>
          <a:no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5491"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err="1">
              <a:ln>
                <a:noFill/>
              </a:ln>
              <a:solidFill>
                <a:srgbClr val="312E2C"/>
              </a:solidFill>
              <a:effectLst/>
              <a:uLnTx/>
              <a:uFillTx/>
              <a:latin typeface="SimonKucher"/>
              <a:ea typeface="+mn-ea"/>
              <a:cs typeface="+mn-cs"/>
            </a:endParaRPr>
          </a:p>
        </p:txBody>
      </p:sp>
    </p:spTree>
    <p:extLst>
      <p:ext uri="{BB962C8B-B14F-4D97-AF65-F5344CB8AC3E}">
        <p14:creationId xmlns:p14="http://schemas.microsoft.com/office/powerpoint/2010/main" val="4249058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Image left squa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FCBD739-445A-43CB-BCBE-FD3C37FA4BD9}"/>
              </a:ext>
            </a:extLst>
          </p:cNvPr>
          <p:cNvSpPr>
            <a:spLocks/>
          </p:cNvSpPr>
          <p:nvPr userDrawn="1"/>
        </p:nvSpPr>
        <p:spPr>
          <a:xfrm>
            <a:off x="0" y="0"/>
            <a:ext cx="7559675" cy="7559675"/>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14" name="Picture Placeholder 6">
            <a:extLst>
              <a:ext uri="{FF2B5EF4-FFF2-40B4-BE49-F238E27FC236}">
                <a16:creationId xmlns:a16="http://schemas.microsoft.com/office/drawing/2014/main" id="{E6D5E84C-9FFE-4D5E-9D9C-AE53E0D0EE39}"/>
              </a:ext>
            </a:extLst>
          </p:cNvPr>
          <p:cNvSpPr>
            <a:spLocks noGrp="1"/>
          </p:cNvSpPr>
          <p:nvPr>
            <p:ph type="pic" sz="quarter" idx="20"/>
          </p:nvPr>
        </p:nvSpPr>
        <p:spPr>
          <a:xfrm>
            <a:off x="0" y="0"/>
            <a:ext cx="7559675" cy="7559675"/>
          </a:xfrm>
          <a:solidFill>
            <a:schemeClr val="accent1">
              <a:lumMod val="40000"/>
              <a:lumOff val="60000"/>
            </a:schemeClr>
          </a:solidFill>
        </p:spPr>
        <p:txBody>
          <a:bodyPr/>
          <a:lstStyle/>
          <a:p>
            <a:r>
              <a:rPr lang="en-US"/>
              <a:t>Click icon to add picture</a:t>
            </a:r>
          </a:p>
        </p:txBody>
      </p:sp>
      <p:sp>
        <p:nvSpPr>
          <p:cNvPr id="5" name="Slide Number"/>
          <p:cNvSpPr>
            <a:spLocks noGrp="1"/>
          </p:cNvSpPr>
          <p:nvPr>
            <p:ph type="sldNum" sz="quarter" idx="18"/>
          </p:nvPr>
        </p:nvSpPr>
        <p:spPr>
          <a:xfrm>
            <a:off x="11212232" y="7308000"/>
            <a:ext cx="1795744" cy="111600"/>
          </a:xfrm>
        </p:spPr>
        <p:txBody>
          <a:bodyPr/>
          <a:lstStyle>
            <a:lvl1pPr>
              <a:defRPr>
                <a:solidFill>
                  <a:schemeClr val="bg1">
                    <a:lumMod val="50000"/>
                  </a:schemeClr>
                </a:solidFill>
              </a:defRPr>
            </a:lvl1pPr>
          </a:lstStyle>
          <a:p>
            <a:pPr defTabSz="888980"/>
            <a:fld id="{3A65056A-10E9-40C8-A093-AA138EB7B919}" type="slidenum">
              <a:rPr lang="de-DE" smtClean="0"/>
              <a:pPr defTabSz="888980"/>
              <a:t>‹#›</a:t>
            </a:fld>
            <a:endParaRPr lang="de-DE" dirty="0"/>
          </a:p>
        </p:txBody>
      </p:sp>
      <p:sp>
        <p:nvSpPr>
          <p:cNvPr id="4" name="Title"/>
          <p:cNvSpPr>
            <a:spLocks noGrp="1"/>
          </p:cNvSpPr>
          <p:nvPr>
            <p:ph type="title"/>
          </p:nvPr>
        </p:nvSpPr>
        <p:spPr>
          <a:xfrm>
            <a:off x="7988733" y="1512000"/>
            <a:ext cx="5012375" cy="316753"/>
          </a:xfrm>
        </p:spPr>
        <p:txBody>
          <a:bodyPr anchor="t"/>
          <a:lstStyle>
            <a:lvl1pPr>
              <a:lnSpc>
                <a:spcPct val="107000"/>
              </a:lnSpc>
              <a:defRPr b="1">
                <a:latin typeface="+mj-lt"/>
              </a:defRPr>
            </a:lvl1pPr>
          </a:lstStyle>
          <a:p>
            <a:r>
              <a:rPr lang="en-US"/>
              <a:t>Click to edit Master title style</a:t>
            </a:r>
            <a:endParaRPr lang="de-DE" dirty="0"/>
          </a:p>
        </p:txBody>
      </p:sp>
      <p:pic>
        <p:nvPicPr>
          <p:cNvPr id="19" name="LOGO">
            <a:extLst>
              <a:ext uri="{FF2B5EF4-FFF2-40B4-BE49-F238E27FC236}">
                <a16:creationId xmlns:a16="http://schemas.microsoft.com/office/drawing/2014/main" id="{8C954DB7-CB2D-4B1E-851B-9C1B47D334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1438893" y="259080"/>
            <a:ext cx="1795743" cy="972000"/>
          </a:xfrm>
          <a:prstGeom prst="rect">
            <a:avLst/>
          </a:prstGeom>
        </p:spPr>
      </p:pic>
      <p:sp>
        <p:nvSpPr>
          <p:cNvPr id="2" name="Footer"/>
          <p:cNvSpPr>
            <a:spLocks noGrp="1"/>
          </p:cNvSpPr>
          <p:nvPr>
            <p:ph type="ftr" sz="quarter" idx="17"/>
          </p:nvPr>
        </p:nvSpPr>
        <p:spPr>
          <a:xfrm>
            <a:off x="7988733" y="7308000"/>
            <a:ext cx="4474491" cy="123111"/>
          </a:xfrm>
        </p:spPr>
        <p:txBody>
          <a:bodyPr/>
          <a:lstStyle>
            <a:lvl1pPr>
              <a:defRPr>
                <a:solidFill>
                  <a:schemeClr val="bg1">
                    <a:lumMod val="50000"/>
                  </a:schemeClr>
                </a:solidFill>
              </a:defRPr>
            </a:lvl1pPr>
          </a:lstStyle>
          <a:p>
            <a:pPr defTabSz="888980"/>
            <a:endParaRPr lang="de-DE" dirty="0"/>
          </a:p>
        </p:txBody>
      </p:sp>
      <p:sp>
        <p:nvSpPr>
          <p:cNvPr id="8" name="Source"/>
          <p:cNvSpPr>
            <a:spLocks noGrp="1"/>
          </p:cNvSpPr>
          <p:nvPr>
            <p:ph type="body" sz="quarter" idx="14" hasCustomPrompt="1"/>
          </p:nvPr>
        </p:nvSpPr>
        <p:spPr>
          <a:xfrm>
            <a:off x="7988733" y="7124564"/>
            <a:ext cx="5012375" cy="107722"/>
          </a:xfrm>
          <a:prstGeom prst="rect">
            <a:avLst/>
          </a:prstGeom>
        </p:spPr>
        <p:txBody>
          <a:bodyPr wrap="square" lIns="0" tIns="0" rIns="0" bIns="0" anchor="b" anchorCtr="0">
            <a:spAutoFit/>
          </a:bodyPr>
          <a:lstStyle>
            <a:lvl1pPr marL="0" indent="0">
              <a:lnSpc>
                <a:spcPct val="100000"/>
              </a:lnSpc>
              <a:spcBef>
                <a:spcPts val="0"/>
              </a:spcBef>
              <a:buFont typeface="Wingdings" panose="05000000000000000000" pitchFamily="2" charset="2"/>
              <a:buNone/>
              <a:defRPr sz="700">
                <a:solidFill>
                  <a:schemeClr val="tx1"/>
                </a:solidFill>
              </a:defRPr>
            </a:lvl1pPr>
            <a:lvl2pPr marL="288000" indent="-144000">
              <a:lnSpc>
                <a:spcPct val="100000"/>
              </a:lnSpc>
              <a:spcBef>
                <a:spcPts val="0"/>
              </a:spcBef>
              <a:defRPr sz="800"/>
            </a:lvl2pPr>
            <a:lvl3pPr marL="432000" indent="-144000">
              <a:lnSpc>
                <a:spcPct val="100000"/>
              </a:lnSpc>
              <a:spcBef>
                <a:spcPts val="0"/>
              </a:spcBef>
              <a:defRPr sz="800"/>
            </a:lvl3pPr>
            <a:lvl4pPr marL="576000" indent="-144000">
              <a:lnSpc>
                <a:spcPct val="100000"/>
              </a:lnSpc>
              <a:spcBef>
                <a:spcPts val="0"/>
              </a:spcBef>
              <a:defRPr sz="800"/>
            </a:lvl4pPr>
            <a:lvl5pPr marL="720000" indent="-144000">
              <a:lnSpc>
                <a:spcPct val="100000"/>
              </a:lnSpc>
              <a:spcBef>
                <a:spcPts val="0"/>
              </a:spcBef>
              <a:defRPr sz="800"/>
            </a:lvl5pPr>
            <a:lvl6pPr marL="864000" indent="-144000">
              <a:lnSpc>
                <a:spcPct val="100000"/>
              </a:lnSpc>
              <a:spcBef>
                <a:spcPts val="0"/>
              </a:spcBef>
              <a:defRPr sz="800"/>
            </a:lvl6pPr>
            <a:lvl7pPr marL="1008000" indent="-144000">
              <a:lnSpc>
                <a:spcPct val="100000"/>
              </a:lnSpc>
              <a:spcBef>
                <a:spcPts val="0"/>
              </a:spcBef>
              <a:defRPr sz="800"/>
            </a:lvl7pPr>
            <a:lvl8pPr marL="1152000" indent="-144000">
              <a:lnSpc>
                <a:spcPct val="100000"/>
              </a:lnSpc>
              <a:spcBef>
                <a:spcPts val="0"/>
              </a:spcBef>
              <a:defRPr sz="800"/>
            </a:lvl8pPr>
            <a:lvl9pPr marL="1152000" indent="0">
              <a:lnSpc>
                <a:spcPct val="100000"/>
              </a:lnSpc>
              <a:spcBef>
                <a:spcPts val="0"/>
              </a:spcBef>
              <a:buNone/>
              <a:defRPr sz="800"/>
            </a:lvl9pPr>
          </a:lstStyle>
          <a:p>
            <a:pPr lvl="0"/>
            <a:r>
              <a:rPr lang="en-US" dirty="0"/>
              <a:t>Click to edit source</a:t>
            </a:r>
          </a:p>
        </p:txBody>
      </p:sp>
      <p:sp>
        <p:nvSpPr>
          <p:cNvPr id="9" name="Text Placeholder 5">
            <a:extLst>
              <a:ext uri="{FF2B5EF4-FFF2-40B4-BE49-F238E27FC236}">
                <a16:creationId xmlns:a16="http://schemas.microsoft.com/office/drawing/2014/main" id="{E3B969D2-1A94-4FA0-9B0B-C0705CA2DB32}"/>
              </a:ext>
            </a:extLst>
          </p:cNvPr>
          <p:cNvSpPr>
            <a:spLocks noGrp="1"/>
          </p:cNvSpPr>
          <p:nvPr>
            <p:ph type="body" sz="quarter" idx="19" hasCustomPrompt="1"/>
          </p:nvPr>
        </p:nvSpPr>
        <p:spPr>
          <a:xfrm>
            <a:off x="431800" y="145559"/>
            <a:ext cx="10800000" cy="184666"/>
          </a:xfrm>
        </p:spPr>
        <p:txBody>
          <a:bodyPr vert="horz" wrap="square" lIns="0" tIns="0" rIns="0" bIns="0" rtlCol="0" anchor="ctr">
            <a:spAutoFit/>
          </a:bodyPr>
          <a:lstStyle>
            <a:lvl1pPr>
              <a:defRPr lang="en-US" sz="1200" dirty="0" smtClean="0">
                <a:solidFill>
                  <a:schemeClr val="tx1"/>
                </a:solidFill>
              </a:defRPr>
            </a:lvl1pPr>
          </a:lstStyle>
          <a:p>
            <a:pPr marL="0" lvl="0" indent="0">
              <a:spcBef>
                <a:spcPts val="0"/>
              </a:spcBef>
            </a:pPr>
            <a:r>
              <a:rPr lang="en-US" dirty="0"/>
              <a:t>Click to edit navigator</a:t>
            </a:r>
          </a:p>
        </p:txBody>
      </p:sp>
    </p:spTree>
    <p:extLst>
      <p:ext uri="{BB962C8B-B14F-4D97-AF65-F5344CB8AC3E}">
        <p14:creationId xmlns:p14="http://schemas.microsoft.com/office/powerpoint/2010/main" val="754653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Image right squa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432038-24AA-46C5-8019-B695D8A02B1B}"/>
              </a:ext>
            </a:extLst>
          </p:cNvPr>
          <p:cNvSpPr>
            <a:spLocks/>
          </p:cNvSpPr>
          <p:nvPr userDrawn="1"/>
        </p:nvSpPr>
        <p:spPr>
          <a:xfrm>
            <a:off x="5880100" y="0"/>
            <a:ext cx="7559675" cy="7559675"/>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14" name="Picture Placeholder 6">
            <a:extLst>
              <a:ext uri="{FF2B5EF4-FFF2-40B4-BE49-F238E27FC236}">
                <a16:creationId xmlns:a16="http://schemas.microsoft.com/office/drawing/2014/main" id="{E6D5E84C-9FFE-4D5E-9D9C-AE53E0D0EE39}"/>
              </a:ext>
            </a:extLst>
          </p:cNvPr>
          <p:cNvSpPr>
            <a:spLocks noGrp="1"/>
          </p:cNvSpPr>
          <p:nvPr>
            <p:ph type="pic" sz="quarter" idx="20"/>
          </p:nvPr>
        </p:nvSpPr>
        <p:spPr>
          <a:xfrm>
            <a:off x="5880100" y="0"/>
            <a:ext cx="7559675" cy="7559675"/>
          </a:xfrm>
          <a:solidFill>
            <a:schemeClr val="accent1">
              <a:lumMod val="40000"/>
              <a:lumOff val="60000"/>
            </a:schemeClr>
          </a:solidFill>
        </p:spPr>
        <p:txBody>
          <a:bodyPr/>
          <a:lstStyle/>
          <a:p>
            <a:r>
              <a:rPr lang="en-US"/>
              <a:t>Click icon to add picture</a:t>
            </a:r>
            <a:endParaRPr lang="en-US" dirty="0"/>
          </a:p>
        </p:txBody>
      </p:sp>
      <p:sp>
        <p:nvSpPr>
          <p:cNvPr id="5" name="Slide Number"/>
          <p:cNvSpPr>
            <a:spLocks noGrp="1"/>
          </p:cNvSpPr>
          <p:nvPr>
            <p:ph type="sldNum" sz="quarter" idx="18"/>
          </p:nvPr>
        </p:nvSpPr>
        <p:spPr/>
        <p:txBody>
          <a:bodyPr/>
          <a:lstStyle>
            <a:lvl1pPr>
              <a:defRPr>
                <a:solidFill>
                  <a:schemeClr val="bg1">
                    <a:lumMod val="50000"/>
                  </a:schemeClr>
                </a:solidFill>
              </a:defRPr>
            </a:lvl1pPr>
          </a:lstStyle>
          <a:p>
            <a:pPr defTabSz="888980"/>
            <a:fld id="{3A65056A-10E9-40C8-A093-AA138EB7B919}" type="slidenum">
              <a:rPr lang="de-DE" smtClean="0"/>
              <a:pPr defTabSz="888980"/>
              <a:t>‹#›</a:t>
            </a:fld>
            <a:endParaRPr lang="de-DE" dirty="0"/>
          </a:p>
        </p:txBody>
      </p:sp>
      <p:sp>
        <p:nvSpPr>
          <p:cNvPr id="4" name="Title"/>
          <p:cNvSpPr>
            <a:spLocks noGrp="1"/>
          </p:cNvSpPr>
          <p:nvPr>
            <p:ph type="title" hasCustomPrompt="1"/>
          </p:nvPr>
        </p:nvSpPr>
        <p:spPr>
          <a:xfrm>
            <a:off x="431800" y="1512000"/>
            <a:ext cx="5014587" cy="316753"/>
          </a:xfrm>
        </p:spPr>
        <p:txBody>
          <a:bodyPr vert="horz" wrap="square" lIns="0" tIns="0" rIns="0" bIns="0" rtlCol="0" anchor="t" anchorCtr="0">
            <a:spAutoFit/>
          </a:bodyPr>
          <a:lstStyle>
            <a:lvl1pPr>
              <a:defRPr lang="de-DE" b="1" dirty="0">
                <a:latin typeface="+mj-lt"/>
              </a:defRPr>
            </a:lvl1pPr>
          </a:lstStyle>
          <a:p>
            <a:pPr lvl="0"/>
            <a:r>
              <a:rPr lang="en-US" dirty="0"/>
              <a:t>Click to edit title</a:t>
            </a:r>
            <a:endParaRPr lang="de-DE" dirty="0"/>
          </a:p>
        </p:txBody>
      </p:sp>
      <p:pic>
        <p:nvPicPr>
          <p:cNvPr id="19" name="LOGO">
            <a:extLst>
              <a:ext uri="{FF2B5EF4-FFF2-40B4-BE49-F238E27FC236}">
                <a16:creationId xmlns:a16="http://schemas.microsoft.com/office/drawing/2014/main" id="{8C954DB7-CB2D-4B1E-851B-9C1B47D334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1438893" y="259080"/>
            <a:ext cx="1795743" cy="972000"/>
          </a:xfrm>
          <a:prstGeom prst="rect">
            <a:avLst/>
          </a:prstGeom>
        </p:spPr>
      </p:pic>
      <p:sp>
        <p:nvSpPr>
          <p:cNvPr id="2" name="Footer"/>
          <p:cNvSpPr>
            <a:spLocks noGrp="1"/>
          </p:cNvSpPr>
          <p:nvPr>
            <p:ph type="ftr" sz="quarter" idx="17"/>
          </p:nvPr>
        </p:nvSpPr>
        <p:spPr>
          <a:xfrm>
            <a:off x="431800" y="7308000"/>
            <a:ext cx="5014587" cy="123111"/>
          </a:xfrm>
        </p:spPr>
        <p:txBody>
          <a:bodyPr/>
          <a:lstStyle>
            <a:lvl1pPr>
              <a:defRPr>
                <a:solidFill>
                  <a:schemeClr val="bg1">
                    <a:lumMod val="50000"/>
                  </a:schemeClr>
                </a:solidFill>
              </a:defRPr>
            </a:lvl1pPr>
          </a:lstStyle>
          <a:p>
            <a:pPr defTabSz="888980"/>
            <a:endParaRPr lang="de-DE" dirty="0"/>
          </a:p>
        </p:txBody>
      </p:sp>
      <p:sp>
        <p:nvSpPr>
          <p:cNvPr id="8" name="Source"/>
          <p:cNvSpPr>
            <a:spLocks noGrp="1"/>
          </p:cNvSpPr>
          <p:nvPr>
            <p:ph type="body" sz="quarter" idx="14" hasCustomPrompt="1"/>
          </p:nvPr>
        </p:nvSpPr>
        <p:spPr>
          <a:xfrm>
            <a:off x="431800" y="7124564"/>
            <a:ext cx="5014587" cy="107722"/>
          </a:xfrm>
          <a:prstGeom prst="rect">
            <a:avLst/>
          </a:prstGeom>
        </p:spPr>
        <p:txBody>
          <a:bodyPr wrap="square" lIns="0" tIns="0" rIns="0" bIns="0" anchor="b" anchorCtr="0">
            <a:spAutoFit/>
          </a:bodyPr>
          <a:lstStyle>
            <a:lvl1pPr marL="0" indent="0">
              <a:lnSpc>
                <a:spcPct val="100000"/>
              </a:lnSpc>
              <a:spcBef>
                <a:spcPts val="0"/>
              </a:spcBef>
              <a:buFont typeface="Wingdings" panose="05000000000000000000" pitchFamily="2" charset="2"/>
              <a:buNone/>
              <a:defRPr sz="700">
                <a:solidFill>
                  <a:schemeClr val="tx1"/>
                </a:solidFill>
              </a:defRPr>
            </a:lvl1pPr>
            <a:lvl2pPr marL="288000" indent="-144000">
              <a:lnSpc>
                <a:spcPct val="100000"/>
              </a:lnSpc>
              <a:spcBef>
                <a:spcPts val="0"/>
              </a:spcBef>
              <a:defRPr sz="800"/>
            </a:lvl2pPr>
            <a:lvl3pPr marL="432000" indent="-144000">
              <a:lnSpc>
                <a:spcPct val="100000"/>
              </a:lnSpc>
              <a:spcBef>
                <a:spcPts val="0"/>
              </a:spcBef>
              <a:defRPr sz="800"/>
            </a:lvl3pPr>
            <a:lvl4pPr marL="576000" indent="-144000">
              <a:lnSpc>
                <a:spcPct val="100000"/>
              </a:lnSpc>
              <a:spcBef>
                <a:spcPts val="0"/>
              </a:spcBef>
              <a:defRPr sz="800"/>
            </a:lvl4pPr>
            <a:lvl5pPr marL="720000" indent="-144000">
              <a:lnSpc>
                <a:spcPct val="100000"/>
              </a:lnSpc>
              <a:spcBef>
                <a:spcPts val="0"/>
              </a:spcBef>
              <a:defRPr sz="800"/>
            </a:lvl5pPr>
            <a:lvl6pPr marL="864000" indent="-144000">
              <a:lnSpc>
                <a:spcPct val="100000"/>
              </a:lnSpc>
              <a:spcBef>
                <a:spcPts val="0"/>
              </a:spcBef>
              <a:defRPr sz="800"/>
            </a:lvl6pPr>
            <a:lvl7pPr marL="1008000" indent="-144000">
              <a:lnSpc>
                <a:spcPct val="100000"/>
              </a:lnSpc>
              <a:spcBef>
                <a:spcPts val="0"/>
              </a:spcBef>
              <a:defRPr sz="800"/>
            </a:lvl7pPr>
            <a:lvl8pPr marL="1152000" indent="-144000">
              <a:lnSpc>
                <a:spcPct val="100000"/>
              </a:lnSpc>
              <a:spcBef>
                <a:spcPts val="0"/>
              </a:spcBef>
              <a:defRPr sz="800"/>
            </a:lvl8pPr>
            <a:lvl9pPr marL="1152000" indent="0">
              <a:lnSpc>
                <a:spcPct val="100000"/>
              </a:lnSpc>
              <a:spcBef>
                <a:spcPts val="0"/>
              </a:spcBef>
              <a:buNone/>
              <a:defRPr sz="800"/>
            </a:lvl9pPr>
          </a:lstStyle>
          <a:p>
            <a:pPr lvl="0"/>
            <a:r>
              <a:rPr lang="en-US" dirty="0"/>
              <a:t>Click to edit source</a:t>
            </a:r>
          </a:p>
        </p:txBody>
      </p:sp>
      <p:sp>
        <p:nvSpPr>
          <p:cNvPr id="9" name="Text Placeholder 5">
            <a:extLst>
              <a:ext uri="{FF2B5EF4-FFF2-40B4-BE49-F238E27FC236}">
                <a16:creationId xmlns:a16="http://schemas.microsoft.com/office/drawing/2014/main" id="{733C36F1-AA95-4580-924E-3C3E5FF30DDB}"/>
              </a:ext>
            </a:extLst>
          </p:cNvPr>
          <p:cNvSpPr>
            <a:spLocks noGrp="1"/>
          </p:cNvSpPr>
          <p:nvPr>
            <p:ph type="body" sz="quarter" idx="19" hasCustomPrompt="1"/>
          </p:nvPr>
        </p:nvSpPr>
        <p:spPr>
          <a:xfrm>
            <a:off x="431800" y="145559"/>
            <a:ext cx="10800000" cy="184666"/>
          </a:xfrm>
        </p:spPr>
        <p:txBody>
          <a:bodyPr vert="horz" wrap="square" lIns="0" tIns="0" rIns="0" bIns="0" rtlCol="0" anchor="ctr">
            <a:spAutoFit/>
          </a:bodyPr>
          <a:lstStyle>
            <a:lvl1pPr>
              <a:defRPr lang="en-US" sz="1200" dirty="0" smtClean="0">
                <a:solidFill>
                  <a:schemeClr val="tx1"/>
                </a:solidFill>
              </a:defRPr>
            </a:lvl1pPr>
          </a:lstStyle>
          <a:p>
            <a:pPr marL="0" lvl="0" indent="0">
              <a:spcBef>
                <a:spcPts val="0"/>
              </a:spcBef>
            </a:pPr>
            <a:r>
              <a:rPr lang="en-US" dirty="0"/>
              <a:t>Click to edit navigator</a:t>
            </a:r>
          </a:p>
        </p:txBody>
      </p:sp>
    </p:spTree>
    <p:extLst>
      <p:ext uri="{BB962C8B-B14F-4D97-AF65-F5344CB8AC3E}">
        <p14:creationId xmlns:p14="http://schemas.microsoft.com/office/powerpoint/2010/main" val="692120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Image left 1: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62A8D5-E7D7-4B92-8C0F-526007EDFA4C}"/>
              </a:ext>
            </a:extLst>
          </p:cNvPr>
          <p:cNvSpPr>
            <a:spLocks/>
          </p:cNvSpPr>
          <p:nvPr userDrawn="1"/>
        </p:nvSpPr>
        <p:spPr>
          <a:xfrm>
            <a:off x="0" y="0"/>
            <a:ext cx="6719888" cy="7559675"/>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14" name="Picture Placeholder 6">
            <a:extLst>
              <a:ext uri="{FF2B5EF4-FFF2-40B4-BE49-F238E27FC236}">
                <a16:creationId xmlns:a16="http://schemas.microsoft.com/office/drawing/2014/main" id="{E6D5E84C-9FFE-4D5E-9D9C-AE53E0D0EE39}"/>
              </a:ext>
            </a:extLst>
          </p:cNvPr>
          <p:cNvSpPr>
            <a:spLocks noGrp="1"/>
          </p:cNvSpPr>
          <p:nvPr>
            <p:ph type="pic" sz="quarter" idx="20"/>
          </p:nvPr>
        </p:nvSpPr>
        <p:spPr>
          <a:xfrm>
            <a:off x="0" y="0"/>
            <a:ext cx="6719888" cy="7559675"/>
          </a:xfrm>
          <a:solidFill>
            <a:schemeClr val="accent1">
              <a:lumMod val="40000"/>
              <a:lumOff val="60000"/>
            </a:schemeClr>
          </a:solidFill>
        </p:spPr>
        <p:txBody>
          <a:bodyPr/>
          <a:lstStyle/>
          <a:p>
            <a:r>
              <a:rPr lang="en-US"/>
              <a:t>Click icon to add picture</a:t>
            </a:r>
          </a:p>
        </p:txBody>
      </p:sp>
      <p:sp>
        <p:nvSpPr>
          <p:cNvPr id="5" name="Slide Number"/>
          <p:cNvSpPr>
            <a:spLocks noGrp="1"/>
          </p:cNvSpPr>
          <p:nvPr>
            <p:ph type="sldNum" sz="quarter" idx="18"/>
          </p:nvPr>
        </p:nvSpPr>
        <p:spPr/>
        <p:txBody>
          <a:bodyPr/>
          <a:lstStyle>
            <a:lvl1pPr>
              <a:defRPr>
                <a:solidFill>
                  <a:schemeClr val="bg1">
                    <a:lumMod val="50000"/>
                  </a:schemeClr>
                </a:solidFill>
              </a:defRPr>
            </a:lvl1pPr>
          </a:lstStyle>
          <a:p>
            <a:pPr defTabSz="888980"/>
            <a:fld id="{3A65056A-10E9-40C8-A093-AA138EB7B919}" type="slidenum">
              <a:rPr lang="de-DE" smtClean="0"/>
              <a:pPr defTabSz="888980"/>
              <a:t>‹#›</a:t>
            </a:fld>
            <a:endParaRPr lang="de-DE" dirty="0"/>
          </a:p>
        </p:txBody>
      </p:sp>
      <p:sp>
        <p:nvSpPr>
          <p:cNvPr id="4" name="Title"/>
          <p:cNvSpPr>
            <a:spLocks noGrp="1"/>
          </p:cNvSpPr>
          <p:nvPr>
            <p:ph type="title" hasCustomPrompt="1"/>
          </p:nvPr>
        </p:nvSpPr>
        <p:spPr>
          <a:xfrm>
            <a:off x="7143228" y="1512000"/>
            <a:ext cx="5847401" cy="316753"/>
          </a:xfrm>
        </p:spPr>
        <p:txBody>
          <a:bodyPr vert="horz" wrap="square" lIns="0" tIns="0" rIns="0" bIns="0" rtlCol="0" anchor="t" anchorCtr="0">
            <a:spAutoFit/>
          </a:bodyPr>
          <a:lstStyle>
            <a:lvl1pPr>
              <a:defRPr lang="de-DE" b="1" dirty="0">
                <a:latin typeface="+mj-lt"/>
              </a:defRPr>
            </a:lvl1pPr>
          </a:lstStyle>
          <a:p>
            <a:pPr lvl="0"/>
            <a:r>
              <a:rPr lang="en-US" dirty="0"/>
              <a:t>Click to edit title</a:t>
            </a:r>
            <a:endParaRPr lang="de-DE" dirty="0"/>
          </a:p>
        </p:txBody>
      </p:sp>
      <p:pic>
        <p:nvPicPr>
          <p:cNvPr id="19" name="LOGO">
            <a:extLst>
              <a:ext uri="{FF2B5EF4-FFF2-40B4-BE49-F238E27FC236}">
                <a16:creationId xmlns:a16="http://schemas.microsoft.com/office/drawing/2014/main" id="{8C954DB7-CB2D-4B1E-851B-9C1B47D334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1438893" y="259080"/>
            <a:ext cx="1795743" cy="972000"/>
          </a:xfrm>
          <a:prstGeom prst="rect">
            <a:avLst/>
          </a:prstGeom>
        </p:spPr>
      </p:pic>
      <p:sp>
        <p:nvSpPr>
          <p:cNvPr id="2" name="Footer"/>
          <p:cNvSpPr>
            <a:spLocks noGrp="1"/>
          </p:cNvSpPr>
          <p:nvPr>
            <p:ph type="ftr" sz="quarter" idx="17"/>
          </p:nvPr>
        </p:nvSpPr>
        <p:spPr>
          <a:xfrm>
            <a:off x="7143228" y="7308000"/>
            <a:ext cx="4500000" cy="123111"/>
          </a:xfrm>
        </p:spPr>
        <p:txBody>
          <a:bodyPr/>
          <a:lstStyle>
            <a:lvl1pPr>
              <a:defRPr>
                <a:solidFill>
                  <a:schemeClr val="bg1">
                    <a:lumMod val="50000"/>
                  </a:schemeClr>
                </a:solidFill>
              </a:defRPr>
            </a:lvl1pPr>
          </a:lstStyle>
          <a:p>
            <a:pPr defTabSz="888980"/>
            <a:endParaRPr lang="de-DE" dirty="0"/>
          </a:p>
        </p:txBody>
      </p:sp>
      <p:sp>
        <p:nvSpPr>
          <p:cNvPr id="8" name="Source"/>
          <p:cNvSpPr>
            <a:spLocks noGrp="1"/>
          </p:cNvSpPr>
          <p:nvPr>
            <p:ph type="body" sz="quarter" idx="14" hasCustomPrompt="1"/>
          </p:nvPr>
        </p:nvSpPr>
        <p:spPr>
          <a:xfrm>
            <a:off x="7143228" y="7124564"/>
            <a:ext cx="5847401" cy="107722"/>
          </a:xfrm>
          <a:prstGeom prst="rect">
            <a:avLst/>
          </a:prstGeom>
        </p:spPr>
        <p:txBody>
          <a:bodyPr wrap="square" lIns="0" tIns="0" rIns="0" bIns="0" anchor="b" anchorCtr="0">
            <a:spAutoFit/>
          </a:bodyPr>
          <a:lstStyle>
            <a:lvl1pPr marL="0" indent="0">
              <a:lnSpc>
                <a:spcPct val="100000"/>
              </a:lnSpc>
              <a:spcBef>
                <a:spcPts val="0"/>
              </a:spcBef>
              <a:buFont typeface="Wingdings" panose="05000000000000000000" pitchFamily="2" charset="2"/>
              <a:buNone/>
              <a:defRPr sz="700">
                <a:solidFill>
                  <a:schemeClr val="tx1"/>
                </a:solidFill>
              </a:defRPr>
            </a:lvl1pPr>
            <a:lvl2pPr marL="288000" indent="-144000">
              <a:lnSpc>
                <a:spcPct val="100000"/>
              </a:lnSpc>
              <a:spcBef>
                <a:spcPts val="0"/>
              </a:spcBef>
              <a:defRPr sz="800"/>
            </a:lvl2pPr>
            <a:lvl3pPr marL="432000" indent="-144000">
              <a:lnSpc>
                <a:spcPct val="100000"/>
              </a:lnSpc>
              <a:spcBef>
                <a:spcPts val="0"/>
              </a:spcBef>
              <a:defRPr sz="800"/>
            </a:lvl3pPr>
            <a:lvl4pPr marL="576000" indent="-144000">
              <a:lnSpc>
                <a:spcPct val="100000"/>
              </a:lnSpc>
              <a:spcBef>
                <a:spcPts val="0"/>
              </a:spcBef>
              <a:defRPr sz="800"/>
            </a:lvl4pPr>
            <a:lvl5pPr marL="720000" indent="-144000">
              <a:lnSpc>
                <a:spcPct val="100000"/>
              </a:lnSpc>
              <a:spcBef>
                <a:spcPts val="0"/>
              </a:spcBef>
              <a:defRPr sz="800"/>
            </a:lvl5pPr>
            <a:lvl6pPr marL="864000" indent="-144000">
              <a:lnSpc>
                <a:spcPct val="100000"/>
              </a:lnSpc>
              <a:spcBef>
                <a:spcPts val="0"/>
              </a:spcBef>
              <a:defRPr sz="800"/>
            </a:lvl6pPr>
            <a:lvl7pPr marL="1008000" indent="-144000">
              <a:lnSpc>
                <a:spcPct val="100000"/>
              </a:lnSpc>
              <a:spcBef>
                <a:spcPts val="0"/>
              </a:spcBef>
              <a:defRPr sz="800"/>
            </a:lvl7pPr>
            <a:lvl8pPr marL="1152000" indent="-144000">
              <a:lnSpc>
                <a:spcPct val="100000"/>
              </a:lnSpc>
              <a:spcBef>
                <a:spcPts val="0"/>
              </a:spcBef>
              <a:defRPr sz="800"/>
            </a:lvl8pPr>
            <a:lvl9pPr marL="1152000" indent="0">
              <a:lnSpc>
                <a:spcPct val="100000"/>
              </a:lnSpc>
              <a:spcBef>
                <a:spcPts val="0"/>
              </a:spcBef>
              <a:buNone/>
              <a:defRPr sz="800"/>
            </a:lvl9pPr>
          </a:lstStyle>
          <a:p>
            <a:pPr lvl="0"/>
            <a:r>
              <a:rPr lang="en-US" dirty="0"/>
              <a:t>Click to edit source</a:t>
            </a:r>
          </a:p>
        </p:txBody>
      </p:sp>
      <p:sp>
        <p:nvSpPr>
          <p:cNvPr id="9" name="Text Placeholder 5">
            <a:extLst>
              <a:ext uri="{FF2B5EF4-FFF2-40B4-BE49-F238E27FC236}">
                <a16:creationId xmlns:a16="http://schemas.microsoft.com/office/drawing/2014/main" id="{4CCEE5EA-8785-4C75-B0A6-AC8C0EFC8013}"/>
              </a:ext>
            </a:extLst>
          </p:cNvPr>
          <p:cNvSpPr>
            <a:spLocks noGrp="1"/>
          </p:cNvSpPr>
          <p:nvPr>
            <p:ph type="body" sz="quarter" idx="19" hasCustomPrompt="1"/>
          </p:nvPr>
        </p:nvSpPr>
        <p:spPr>
          <a:xfrm>
            <a:off x="431800" y="145559"/>
            <a:ext cx="10800000" cy="184666"/>
          </a:xfrm>
        </p:spPr>
        <p:txBody>
          <a:bodyPr vert="horz" wrap="square" lIns="0" tIns="0" rIns="0" bIns="0" rtlCol="0" anchor="ctr">
            <a:spAutoFit/>
          </a:bodyPr>
          <a:lstStyle>
            <a:lvl1pPr>
              <a:defRPr lang="en-US" sz="1200" dirty="0" smtClean="0">
                <a:solidFill>
                  <a:schemeClr val="tx1"/>
                </a:solidFill>
              </a:defRPr>
            </a:lvl1pPr>
          </a:lstStyle>
          <a:p>
            <a:pPr marL="0" lvl="0" indent="0">
              <a:spcBef>
                <a:spcPts val="0"/>
              </a:spcBef>
            </a:pPr>
            <a:r>
              <a:rPr lang="en-US" dirty="0"/>
              <a:t>Click to edit navigator</a:t>
            </a:r>
          </a:p>
        </p:txBody>
      </p:sp>
    </p:spTree>
    <p:extLst>
      <p:ext uri="{BB962C8B-B14F-4D97-AF65-F5344CB8AC3E}">
        <p14:creationId xmlns:p14="http://schemas.microsoft.com/office/powerpoint/2010/main" val="4152463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Image right 1: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49FE1A-E32E-4492-9C5D-312933DE1122}"/>
              </a:ext>
            </a:extLst>
          </p:cNvPr>
          <p:cNvSpPr>
            <a:spLocks/>
          </p:cNvSpPr>
          <p:nvPr userDrawn="1"/>
        </p:nvSpPr>
        <p:spPr>
          <a:xfrm>
            <a:off x="6719887" y="0"/>
            <a:ext cx="6719888" cy="7559675"/>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14" name="Picture Placeholder 6">
            <a:extLst>
              <a:ext uri="{FF2B5EF4-FFF2-40B4-BE49-F238E27FC236}">
                <a16:creationId xmlns:a16="http://schemas.microsoft.com/office/drawing/2014/main" id="{E6D5E84C-9FFE-4D5E-9D9C-AE53E0D0EE39}"/>
              </a:ext>
            </a:extLst>
          </p:cNvPr>
          <p:cNvSpPr>
            <a:spLocks noGrp="1"/>
          </p:cNvSpPr>
          <p:nvPr>
            <p:ph type="pic" sz="quarter" idx="20"/>
          </p:nvPr>
        </p:nvSpPr>
        <p:spPr>
          <a:xfrm>
            <a:off x="6719887" y="0"/>
            <a:ext cx="6719888" cy="7559675"/>
          </a:xfrm>
          <a:solidFill>
            <a:schemeClr val="accent1">
              <a:lumMod val="40000"/>
              <a:lumOff val="60000"/>
            </a:schemeClr>
          </a:solidFill>
        </p:spPr>
        <p:txBody>
          <a:bodyPr/>
          <a:lstStyle/>
          <a:p>
            <a:r>
              <a:rPr lang="en-US"/>
              <a:t>Click icon to add picture</a:t>
            </a:r>
          </a:p>
        </p:txBody>
      </p:sp>
      <p:sp>
        <p:nvSpPr>
          <p:cNvPr id="5" name="Slide Number"/>
          <p:cNvSpPr>
            <a:spLocks noGrp="1"/>
          </p:cNvSpPr>
          <p:nvPr>
            <p:ph type="sldNum" sz="quarter" idx="18"/>
          </p:nvPr>
        </p:nvSpPr>
        <p:spPr/>
        <p:txBody>
          <a:bodyPr/>
          <a:lstStyle>
            <a:lvl1pPr>
              <a:defRPr>
                <a:solidFill>
                  <a:schemeClr val="bg1">
                    <a:lumMod val="50000"/>
                  </a:schemeClr>
                </a:solidFill>
              </a:defRPr>
            </a:lvl1pPr>
          </a:lstStyle>
          <a:p>
            <a:pPr defTabSz="888980"/>
            <a:fld id="{3A65056A-10E9-40C8-A093-AA138EB7B919}" type="slidenum">
              <a:rPr lang="de-DE" smtClean="0"/>
              <a:pPr defTabSz="888980"/>
              <a:t>‹#›</a:t>
            </a:fld>
            <a:endParaRPr lang="de-DE" dirty="0"/>
          </a:p>
        </p:txBody>
      </p:sp>
      <p:sp>
        <p:nvSpPr>
          <p:cNvPr id="4" name="Title"/>
          <p:cNvSpPr>
            <a:spLocks noGrp="1"/>
          </p:cNvSpPr>
          <p:nvPr>
            <p:ph type="title" hasCustomPrompt="1"/>
          </p:nvPr>
        </p:nvSpPr>
        <p:spPr>
          <a:xfrm>
            <a:off x="431800" y="1512000"/>
            <a:ext cx="5847401" cy="316753"/>
          </a:xfrm>
        </p:spPr>
        <p:txBody>
          <a:bodyPr vert="horz" wrap="square" lIns="0" tIns="0" rIns="0" bIns="0" rtlCol="0" anchor="t" anchorCtr="0">
            <a:spAutoFit/>
          </a:bodyPr>
          <a:lstStyle>
            <a:lvl1pPr>
              <a:defRPr lang="de-DE" b="1" dirty="0">
                <a:latin typeface="+mj-lt"/>
              </a:defRPr>
            </a:lvl1pPr>
          </a:lstStyle>
          <a:p>
            <a:pPr lvl="0"/>
            <a:r>
              <a:rPr lang="en-US" dirty="0"/>
              <a:t>Click to edit title</a:t>
            </a:r>
            <a:endParaRPr lang="de-DE" dirty="0"/>
          </a:p>
        </p:txBody>
      </p:sp>
      <p:pic>
        <p:nvPicPr>
          <p:cNvPr id="19" name="LOGO">
            <a:extLst>
              <a:ext uri="{FF2B5EF4-FFF2-40B4-BE49-F238E27FC236}">
                <a16:creationId xmlns:a16="http://schemas.microsoft.com/office/drawing/2014/main" id="{8C954DB7-CB2D-4B1E-851B-9C1B47D334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1438893" y="259080"/>
            <a:ext cx="1795743" cy="972000"/>
          </a:xfrm>
          <a:prstGeom prst="rect">
            <a:avLst/>
          </a:prstGeom>
        </p:spPr>
      </p:pic>
      <p:sp>
        <p:nvSpPr>
          <p:cNvPr id="2" name="Footer"/>
          <p:cNvSpPr>
            <a:spLocks noGrp="1"/>
          </p:cNvSpPr>
          <p:nvPr>
            <p:ph type="ftr" sz="quarter" idx="17"/>
          </p:nvPr>
        </p:nvSpPr>
        <p:spPr>
          <a:xfrm>
            <a:off x="431800" y="7308000"/>
            <a:ext cx="5847401" cy="123111"/>
          </a:xfrm>
        </p:spPr>
        <p:txBody>
          <a:bodyPr/>
          <a:lstStyle>
            <a:lvl1pPr>
              <a:defRPr>
                <a:solidFill>
                  <a:schemeClr val="bg1">
                    <a:lumMod val="50000"/>
                  </a:schemeClr>
                </a:solidFill>
              </a:defRPr>
            </a:lvl1pPr>
          </a:lstStyle>
          <a:p>
            <a:pPr defTabSz="888980"/>
            <a:endParaRPr lang="de-DE" dirty="0"/>
          </a:p>
        </p:txBody>
      </p:sp>
      <p:sp>
        <p:nvSpPr>
          <p:cNvPr id="8" name="Source"/>
          <p:cNvSpPr>
            <a:spLocks noGrp="1"/>
          </p:cNvSpPr>
          <p:nvPr>
            <p:ph type="body" sz="quarter" idx="14" hasCustomPrompt="1"/>
          </p:nvPr>
        </p:nvSpPr>
        <p:spPr>
          <a:xfrm>
            <a:off x="431800" y="7124564"/>
            <a:ext cx="5847401" cy="107722"/>
          </a:xfrm>
          <a:prstGeom prst="rect">
            <a:avLst/>
          </a:prstGeom>
        </p:spPr>
        <p:txBody>
          <a:bodyPr wrap="square" lIns="0" tIns="0" rIns="0" bIns="0" anchor="b" anchorCtr="0">
            <a:spAutoFit/>
          </a:bodyPr>
          <a:lstStyle>
            <a:lvl1pPr marL="0" indent="0">
              <a:lnSpc>
                <a:spcPct val="100000"/>
              </a:lnSpc>
              <a:spcBef>
                <a:spcPts val="0"/>
              </a:spcBef>
              <a:buFont typeface="Wingdings" panose="05000000000000000000" pitchFamily="2" charset="2"/>
              <a:buNone/>
              <a:defRPr sz="700">
                <a:solidFill>
                  <a:schemeClr val="tx1"/>
                </a:solidFill>
              </a:defRPr>
            </a:lvl1pPr>
            <a:lvl2pPr marL="288000" indent="-144000">
              <a:lnSpc>
                <a:spcPct val="100000"/>
              </a:lnSpc>
              <a:spcBef>
                <a:spcPts val="0"/>
              </a:spcBef>
              <a:defRPr sz="800"/>
            </a:lvl2pPr>
            <a:lvl3pPr marL="432000" indent="-144000">
              <a:lnSpc>
                <a:spcPct val="100000"/>
              </a:lnSpc>
              <a:spcBef>
                <a:spcPts val="0"/>
              </a:spcBef>
              <a:defRPr sz="800"/>
            </a:lvl3pPr>
            <a:lvl4pPr marL="576000" indent="-144000">
              <a:lnSpc>
                <a:spcPct val="100000"/>
              </a:lnSpc>
              <a:spcBef>
                <a:spcPts val="0"/>
              </a:spcBef>
              <a:defRPr sz="800"/>
            </a:lvl4pPr>
            <a:lvl5pPr marL="720000" indent="-144000">
              <a:lnSpc>
                <a:spcPct val="100000"/>
              </a:lnSpc>
              <a:spcBef>
                <a:spcPts val="0"/>
              </a:spcBef>
              <a:defRPr sz="800"/>
            </a:lvl5pPr>
            <a:lvl6pPr marL="864000" indent="-144000">
              <a:lnSpc>
                <a:spcPct val="100000"/>
              </a:lnSpc>
              <a:spcBef>
                <a:spcPts val="0"/>
              </a:spcBef>
              <a:defRPr sz="800"/>
            </a:lvl6pPr>
            <a:lvl7pPr marL="1008000" indent="-144000">
              <a:lnSpc>
                <a:spcPct val="100000"/>
              </a:lnSpc>
              <a:spcBef>
                <a:spcPts val="0"/>
              </a:spcBef>
              <a:defRPr sz="800"/>
            </a:lvl7pPr>
            <a:lvl8pPr marL="1152000" indent="-144000">
              <a:lnSpc>
                <a:spcPct val="100000"/>
              </a:lnSpc>
              <a:spcBef>
                <a:spcPts val="0"/>
              </a:spcBef>
              <a:defRPr sz="800"/>
            </a:lvl8pPr>
            <a:lvl9pPr marL="1152000" indent="0">
              <a:lnSpc>
                <a:spcPct val="100000"/>
              </a:lnSpc>
              <a:spcBef>
                <a:spcPts val="0"/>
              </a:spcBef>
              <a:buNone/>
              <a:defRPr sz="800"/>
            </a:lvl9pPr>
          </a:lstStyle>
          <a:p>
            <a:pPr lvl="0"/>
            <a:r>
              <a:rPr lang="en-US" dirty="0"/>
              <a:t>Click to edit source</a:t>
            </a:r>
          </a:p>
        </p:txBody>
      </p:sp>
      <p:sp>
        <p:nvSpPr>
          <p:cNvPr id="9" name="Text Placeholder 5">
            <a:extLst>
              <a:ext uri="{FF2B5EF4-FFF2-40B4-BE49-F238E27FC236}">
                <a16:creationId xmlns:a16="http://schemas.microsoft.com/office/drawing/2014/main" id="{606B5EF9-28D9-4AE1-ABAF-34F3EEA9F691}"/>
              </a:ext>
            </a:extLst>
          </p:cNvPr>
          <p:cNvSpPr>
            <a:spLocks noGrp="1"/>
          </p:cNvSpPr>
          <p:nvPr>
            <p:ph type="body" sz="quarter" idx="19" hasCustomPrompt="1"/>
          </p:nvPr>
        </p:nvSpPr>
        <p:spPr>
          <a:xfrm>
            <a:off x="431800" y="145559"/>
            <a:ext cx="10800000" cy="184666"/>
          </a:xfrm>
        </p:spPr>
        <p:txBody>
          <a:bodyPr vert="horz" wrap="square" lIns="0" tIns="0" rIns="0" bIns="0" rtlCol="0" anchor="ctr">
            <a:spAutoFit/>
          </a:bodyPr>
          <a:lstStyle>
            <a:lvl1pPr>
              <a:defRPr lang="en-US" sz="1200" dirty="0" smtClean="0">
                <a:solidFill>
                  <a:schemeClr val="tx1"/>
                </a:solidFill>
              </a:defRPr>
            </a:lvl1pPr>
          </a:lstStyle>
          <a:p>
            <a:pPr marL="0" lvl="0" indent="0">
              <a:spcBef>
                <a:spcPts val="0"/>
              </a:spcBef>
            </a:pPr>
            <a:r>
              <a:rPr lang="en-US" dirty="0"/>
              <a:t>Click to edit navigator</a:t>
            </a:r>
          </a:p>
        </p:txBody>
      </p:sp>
    </p:spTree>
    <p:extLst>
      <p:ext uri="{BB962C8B-B14F-4D97-AF65-F5344CB8AC3E}">
        <p14:creationId xmlns:p14="http://schemas.microsoft.com/office/powerpoint/2010/main" val="3586147236"/>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Image left 1: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BA5ACC-1D48-4248-B35D-F14CC9008635}"/>
              </a:ext>
            </a:extLst>
          </p:cNvPr>
          <p:cNvSpPr>
            <a:spLocks/>
          </p:cNvSpPr>
          <p:nvPr userDrawn="1"/>
        </p:nvSpPr>
        <p:spPr>
          <a:xfrm>
            <a:off x="-1587" y="0"/>
            <a:ext cx="5059362" cy="7559675"/>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14" name="Picture Placeholder 6">
            <a:extLst>
              <a:ext uri="{FF2B5EF4-FFF2-40B4-BE49-F238E27FC236}">
                <a16:creationId xmlns:a16="http://schemas.microsoft.com/office/drawing/2014/main" id="{E6D5E84C-9FFE-4D5E-9D9C-AE53E0D0EE39}"/>
              </a:ext>
            </a:extLst>
          </p:cNvPr>
          <p:cNvSpPr>
            <a:spLocks noGrp="1"/>
          </p:cNvSpPr>
          <p:nvPr>
            <p:ph type="pic" sz="quarter" idx="20"/>
          </p:nvPr>
        </p:nvSpPr>
        <p:spPr>
          <a:xfrm>
            <a:off x="-1587" y="0"/>
            <a:ext cx="5059362" cy="7559675"/>
          </a:xfrm>
          <a:solidFill>
            <a:schemeClr val="accent1">
              <a:lumMod val="40000"/>
              <a:lumOff val="60000"/>
            </a:schemeClr>
          </a:solidFill>
        </p:spPr>
        <p:txBody>
          <a:bodyPr/>
          <a:lstStyle/>
          <a:p>
            <a:r>
              <a:rPr lang="en-US"/>
              <a:t>Click icon to add picture</a:t>
            </a:r>
          </a:p>
        </p:txBody>
      </p:sp>
      <p:sp>
        <p:nvSpPr>
          <p:cNvPr id="5" name="Slide Number"/>
          <p:cNvSpPr>
            <a:spLocks noGrp="1"/>
          </p:cNvSpPr>
          <p:nvPr>
            <p:ph type="sldNum" sz="quarter" idx="18"/>
          </p:nvPr>
        </p:nvSpPr>
        <p:spPr/>
        <p:txBody>
          <a:bodyPr/>
          <a:lstStyle>
            <a:lvl1pPr>
              <a:defRPr>
                <a:solidFill>
                  <a:schemeClr val="bg1">
                    <a:lumMod val="50000"/>
                  </a:schemeClr>
                </a:solidFill>
              </a:defRPr>
            </a:lvl1pPr>
          </a:lstStyle>
          <a:p>
            <a:pPr defTabSz="888980"/>
            <a:fld id="{3A65056A-10E9-40C8-A093-AA138EB7B919}" type="slidenum">
              <a:rPr lang="de-DE" smtClean="0"/>
              <a:pPr defTabSz="888980"/>
              <a:t>‹#›</a:t>
            </a:fld>
            <a:endParaRPr lang="de-DE" dirty="0"/>
          </a:p>
        </p:txBody>
      </p:sp>
      <p:sp>
        <p:nvSpPr>
          <p:cNvPr id="4" name="Title"/>
          <p:cNvSpPr>
            <a:spLocks noGrp="1"/>
          </p:cNvSpPr>
          <p:nvPr>
            <p:ph type="title" hasCustomPrompt="1"/>
          </p:nvPr>
        </p:nvSpPr>
        <p:spPr>
          <a:xfrm>
            <a:off x="5479751" y="1512000"/>
            <a:ext cx="7528223" cy="316753"/>
          </a:xfrm>
        </p:spPr>
        <p:txBody>
          <a:bodyPr vert="horz" wrap="square" lIns="0" tIns="0" rIns="0" bIns="0" rtlCol="0" anchor="t" anchorCtr="0">
            <a:spAutoFit/>
          </a:bodyPr>
          <a:lstStyle>
            <a:lvl1pPr>
              <a:defRPr lang="de-DE" b="1" dirty="0">
                <a:latin typeface="+mj-lt"/>
              </a:defRPr>
            </a:lvl1pPr>
          </a:lstStyle>
          <a:p>
            <a:pPr lvl="0"/>
            <a:r>
              <a:rPr lang="en-US" dirty="0"/>
              <a:t>Click to edit title</a:t>
            </a:r>
            <a:endParaRPr lang="de-DE" dirty="0"/>
          </a:p>
        </p:txBody>
      </p:sp>
      <p:pic>
        <p:nvPicPr>
          <p:cNvPr id="19" name="LOGO">
            <a:extLst>
              <a:ext uri="{FF2B5EF4-FFF2-40B4-BE49-F238E27FC236}">
                <a16:creationId xmlns:a16="http://schemas.microsoft.com/office/drawing/2014/main" id="{8C954DB7-CB2D-4B1E-851B-9C1B47D334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1438893" y="259080"/>
            <a:ext cx="1795743" cy="972000"/>
          </a:xfrm>
          <a:prstGeom prst="rect">
            <a:avLst/>
          </a:prstGeom>
        </p:spPr>
      </p:pic>
      <p:sp>
        <p:nvSpPr>
          <p:cNvPr id="2" name="Footer"/>
          <p:cNvSpPr>
            <a:spLocks noGrp="1"/>
          </p:cNvSpPr>
          <p:nvPr>
            <p:ph type="ftr" sz="quarter" idx="17"/>
          </p:nvPr>
        </p:nvSpPr>
        <p:spPr>
          <a:xfrm>
            <a:off x="5479751" y="7308000"/>
            <a:ext cx="4590403" cy="123111"/>
          </a:xfrm>
        </p:spPr>
        <p:txBody>
          <a:bodyPr/>
          <a:lstStyle>
            <a:lvl1pPr>
              <a:defRPr>
                <a:solidFill>
                  <a:schemeClr val="bg1">
                    <a:lumMod val="50000"/>
                  </a:schemeClr>
                </a:solidFill>
              </a:defRPr>
            </a:lvl1pPr>
          </a:lstStyle>
          <a:p>
            <a:pPr defTabSz="888980"/>
            <a:endParaRPr lang="de-DE" dirty="0"/>
          </a:p>
        </p:txBody>
      </p:sp>
      <p:sp>
        <p:nvSpPr>
          <p:cNvPr id="8" name="Source"/>
          <p:cNvSpPr>
            <a:spLocks noGrp="1"/>
          </p:cNvSpPr>
          <p:nvPr>
            <p:ph type="body" sz="quarter" idx="14" hasCustomPrompt="1"/>
          </p:nvPr>
        </p:nvSpPr>
        <p:spPr>
          <a:xfrm>
            <a:off x="5479751" y="7124564"/>
            <a:ext cx="7528223" cy="107722"/>
          </a:xfrm>
          <a:prstGeom prst="rect">
            <a:avLst/>
          </a:prstGeom>
        </p:spPr>
        <p:txBody>
          <a:bodyPr wrap="square" lIns="0" tIns="0" rIns="0" bIns="0" anchor="b" anchorCtr="0">
            <a:spAutoFit/>
          </a:bodyPr>
          <a:lstStyle>
            <a:lvl1pPr marL="0" indent="0">
              <a:lnSpc>
                <a:spcPct val="100000"/>
              </a:lnSpc>
              <a:spcBef>
                <a:spcPts val="0"/>
              </a:spcBef>
              <a:buFont typeface="Wingdings" panose="05000000000000000000" pitchFamily="2" charset="2"/>
              <a:buNone/>
              <a:defRPr sz="700">
                <a:solidFill>
                  <a:schemeClr val="tx1"/>
                </a:solidFill>
              </a:defRPr>
            </a:lvl1pPr>
            <a:lvl2pPr marL="288000" indent="-144000">
              <a:lnSpc>
                <a:spcPct val="100000"/>
              </a:lnSpc>
              <a:spcBef>
                <a:spcPts val="0"/>
              </a:spcBef>
              <a:defRPr sz="800"/>
            </a:lvl2pPr>
            <a:lvl3pPr marL="432000" indent="-144000">
              <a:lnSpc>
                <a:spcPct val="100000"/>
              </a:lnSpc>
              <a:spcBef>
                <a:spcPts val="0"/>
              </a:spcBef>
              <a:defRPr sz="800"/>
            </a:lvl3pPr>
            <a:lvl4pPr marL="576000" indent="-144000">
              <a:lnSpc>
                <a:spcPct val="100000"/>
              </a:lnSpc>
              <a:spcBef>
                <a:spcPts val="0"/>
              </a:spcBef>
              <a:defRPr sz="800"/>
            </a:lvl4pPr>
            <a:lvl5pPr marL="720000" indent="-144000">
              <a:lnSpc>
                <a:spcPct val="100000"/>
              </a:lnSpc>
              <a:spcBef>
                <a:spcPts val="0"/>
              </a:spcBef>
              <a:defRPr sz="800"/>
            </a:lvl5pPr>
            <a:lvl6pPr marL="864000" indent="-144000">
              <a:lnSpc>
                <a:spcPct val="100000"/>
              </a:lnSpc>
              <a:spcBef>
                <a:spcPts val="0"/>
              </a:spcBef>
              <a:defRPr sz="800"/>
            </a:lvl6pPr>
            <a:lvl7pPr marL="1008000" indent="-144000">
              <a:lnSpc>
                <a:spcPct val="100000"/>
              </a:lnSpc>
              <a:spcBef>
                <a:spcPts val="0"/>
              </a:spcBef>
              <a:defRPr sz="800"/>
            </a:lvl7pPr>
            <a:lvl8pPr marL="1152000" indent="-144000">
              <a:lnSpc>
                <a:spcPct val="100000"/>
              </a:lnSpc>
              <a:spcBef>
                <a:spcPts val="0"/>
              </a:spcBef>
              <a:defRPr sz="800"/>
            </a:lvl8pPr>
            <a:lvl9pPr marL="1152000" indent="0">
              <a:lnSpc>
                <a:spcPct val="100000"/>
              </a:lnSpc>
              <a:spcBef>
                <a:spcPts val="0"/>
              </a:spcBef>
              <a:buNone/>
              <a:defRPr sz="800"/>
            </a:lvl9pPr>
          </a:lstStyle>
          <a:p>
            <a:pPr lvl="0"/>
            <a:r>
              <a:rPr lang="en-US" dirty="0"/>
              <a:t>Click to edit source</a:t>
            </a:r>
          </a:p>
        </p:txBody>
      </p:sp>
      <p:sp>
        <p:nvSpPr>
          <p:cNvPr id="9" name="Text Placeholder 5">
            <a:extLst>
              <a:ext uri="{FF2B5EF4-FFF2-40B4-BE49-F238E27FC236}">
                <a16:creationId xmlns:a16="http://schemas.microsoft.com/office/drawing/2014/main" id="{673B4E18-B148-441B-8435-15A1206E0CB2}"/>
              </a:ext>
            </a:extLst>
          </p:cNvPr>
          <p:cNvSpPr>
            <a:spLocks noGrp="1"/>
          </p:cNvSpPr>
          <p:nvPr>
            <p:ph type="body" sz="quarter" idx="19" hasCustomPrompt="1"/>
          </p:nvPr>
        </p:nvSpPr>
        <p:spPr>
          <a:xfrm>
            <a:off x="431800" y="145559"/>
            <a:ext cx="10800000" cy="184666"/>
          </a:xfrm>
        </p:spPr>
        <p:txBody>
          <a:bodyPr vert="horz" wrap="square" lIns="0" tIns="0" rIns="0" bIns="0" rtlCol="0" anchor="ctr">
            <a:spAutoFit/>
          </a:bodyPr>
          <a:lstStyle>
            <a:lvl1pPr>
              <a:defRPr lang="en-US" sz="1200" dirty="0" smtClean="0">
                <a:solidFill>
                  <a:schemeClr val="tx1"/>
                </a:solidFill>
              </a:defRPr>
            </a:lvl1pPr>
          </a:lstStyle>
          <a:p>
            <a:pPr marL="0" lvl="0" indent="0">
              <a:spcBef>
                <a:spcPts val="0"/>
              </a:spcBef>
            </a:pPr>
            <a:r>
              <a:rPr lang="en-US" dirty="0"/>
              <a:t>Click to edit navigator</a:t>
            </a:r>
          </a:p>
        </p:txBody>
      </p:sp>
    </p:spTree>
    <p:extLst>
      <p:ext uri="{BB962C8B-B14F-4D97-AF65-F5344CB8AC3E}">
        <p14:creationId xmlns:p14="http://schemas.microsoft.com/office/powerpoint/2010/main" val="3337183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Image right 1: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25F575-5B58-4453-9A0A-B05B7041C5FA}"/>
              </a:ext>
            </a:extLst>
          </p:cNvPr>
          <p:cNvSpPr>
            <a:spLocks/>
          </p:cNvSpPr>
          <p:nvPr userDrawn="1"/>
        </p:nvSpPr>
        <p:spPr>
          <a:xfrm>
            <a:off x="8380413" y="0"/>
            <a:ext cx="5059362" cy="7559675"/>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9" name="Picture Placeholder 6">
            <a:extLst>
              <a:ext uri="{FF2B5EF4-FFF2-40B4-BE49-F238E27FC236}">
                <a16:creationId xmlns:a16="http://schemas.microsoft.com/office/drawing/2014/main" id="{F9A47D67-2D5B-48A5-BA82-200511DEF5DD}"/>
              </a:ext>
            </a:extLst>
          </p:cNvPr>
          <p:cNvSpPr>
            <a:spLocks noGrp="1"/>
          </p:cNvSpPr>
          <p:nvPr>
            <p:ph type="pic" sz="quarter" idx="20"/>
          </p:nvPr>
        </p:nvSpPr>
        <p:spPr>
          <a:xfrm>
            <a:off x="8380413" y="0"/>
            <a:ext cx="5059362" cy="7559675"/>
          </a:xfrm>
          <a:solidFill>
            <a:schemeClr val="accent1">
              <a:lumMod val="40000"/>
              <a:lumOff val="60000"/>
            </a:schemeClr>
          </a:solidFill>
        </p:spPr>
        <p:txBody>
          <a:bodyPr/>
          <a:lstStyle/>
          <a:p>
            <a:r>
              <a:rPr lang="en-US"/>
              <a:t>Click icon to add picture</a:t>
            </a:r>
          </a:p>
        </p:txBody>
      </p:sp>
      <p:sp>
        <p:nvSpPr>
          <p:cNvPr id="4" name="Title"/>
          <p:cNvSpPr>
            <a:spLocks noGrp="1"/>
          </p:cNvSpPr>
          <p:nvPr>
            <p:ph type="title" hasCustomPrompt="1"/>
          </p:nvPr>
        </p:nvSpPr>
        <p:spPr>
          <a:xfrm>
            <a:off x="431800" y="1512000"/>
            <a:ext cx="7509514" cy="316753"/>
          </a:xfrm>
        </p:spPr>
        <p:txBody>
          <a:bodyPr vert="horz" wrap="square" lIns="0" tIns="0" rIns="0" bIns="0" rtlCol="0" anchor="t" anchorCtr="0">
            <a:spAutoFit/>
          </a:bodyPr>
          <a:lstStyle>
            <a:lvl1pPr>
              <a:defRPr lang="de-DE" b="1" dirty="0">
                <a:latin typeface="+mj-lt"/>
              </a:defRPr>
            </a:lvl1pPr>
          </a:lstStyle>
          <a:p>
            <a:pPr lvl="0"/>
            <a:r>
              <a:rPr lang="en-US" dirty="0"/>
              <a:t>Click to edit title</a:t>
            </a:r>
            <a:endParaRPr lang="de-DE" dirty="0"/>
          </a:p>
        </p:txBody>
      </p:sp>
      <p:pic>
        <p:nvPicPr>
          <p:cNvPr id="19" name="LOGO">
            <a:extLst>
              <a:ext uri="{FF2B5EF4-FFF2-40B4-BE49-F238E27FC236}">
                <a16:creationId xmlns:a16="http://schemas.microsoft.com/office/drawing/2014/main" id="{8C954DB7-CB2D-4B1E-851B-9C1B47D334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1438893" y="259080"/>
            <a:ext cx="1795743" cy="972000"/>
          </a:xfrm>
          <a:prstGeom prst="rect">
            <a:avLst/>
          </a:prstGeom>
        </p:spPr>
      </p:pic>
      <p:sp>
        <p:nvSpPr>
          <p:cNvPr id="2" name="Footer"/>
          <p:cNvSpPr>
            <a:spLocks noGrp="1"/>
          </p:cNvSpPr>
          <p:nvPr>
            <p:ph type="ftr" sz="quarter" idx="17"/>
          </p:nvPr>
        </p:nvSpPr>
        <p:spPr>
          <a:xfrm>
            <a:off x="431800" y="7308000"/>
            <a:ext cx="7509514" cy="123111"/>
          </a:xfrm>
        </p:spPr>
        <p:txBody>
          <a:bodyPr/>
          <a:lstStyle>
            <a:lvl1pPr>
              <a:defRPr>
                <a:solidFill>
                  <a:schemeClr val="bg1">
                    <a:lumMod val="50000"/>
                  </a:schemeClr>
                </a:solidFill>
              </a:defRPr>
            </a:lvl1pPr>
          </a:lstStyle>
          <a:p>
            <a:pPr defTabSz="888980"/>
            <a:endParaRPr lang="de-DE" dirty="0"/>
          </a:p>
        </p:txBody>
      </p:sp>
      <p:sp>
        <p:nvSpPr>
          <p:cNvPr id="8" name="Source"/>
          <p:cNvSpPr>
            <a:spLocks noGrp="1"/>
          </p:cNvSpPr>
          <p:nvPr>
            <p:ph type="body" sz="quarter" idx="14" hasCustomPrompt="1"/>
          </p:nvPr>
        </p:nvSpPr>
        <p:spPr>
          <a:xfrm>
            <a:off x="431800" y="7124564"/>
            <a:ext cx="7509514" cy="107722"/>
          </a:xfrm>
          <a:prstGeom prst="rect">
            <a:avLst/>
          </a:prstGeom>
        </p:spPr>
        <p:txBody>
          <a:bodyPr wrap="square" lIns="0" tIns="0" rIns="0" bIns="0" anchor="b" anchorCtr="0">
            <a:spAutoFit/>
          </a:bodyPr>
          <a:lstStyle>
            <a:lvl1pPr marL="0" indent="0">
              <a:lnSpc>
                <a:spcPct val="100000"/>
              </a:lnSpc>
              <a:spcBef>
                <a:spcPts val="0"/>
              </a:spcBef>
              <a:buFont typeface="Wingdings" panose="05000000000000000000" pitchFamily="2" charset="2"/>
              <a:buNone/>
              <a:defRPr sz="700">
                <a:solidFill>
                  <a:schemeClr val="tx1"/>
                </a:solidFill>
              </a:defRPr>
            </a:lvl1pPr>
            <a:lvl2pPr marL="288000" indent="-144000">
              <a:lnSpc>
                <a:spcPct val="100000"/>
              </a:lnSpc>
              <a:spcBef>
                <a:spcPts val="0"/>
              </a:spcBef>
              <a:defRPr sz="800"/>
            </a:lvl2pPr>
            <a:lvl3pPr marL="432000" indent="-144000">
              <a:lnSpc>
                <a:spcPct val="100000"/>
              </a:lnSpc>
              <a:spcBef>
                <a:spcPts val="0"/>
              </a:spcBef>
              <a:defRPr sz="800"/>
            </a:lvl3pPr>
            <a:lvl4pPr marL="576000" indent="-144000">
              <a:lnSpc>
                <a:spcPct val="100000"/>
              </a:lnSpc>
              <a:spcBef>
                <a:spcPts val="0"/>
              </a:spcBef>
              <a:defRPr sz="800"/>
            </a:lvl4pPr>
            <a:lvl5pPr marL="720000" indent="-144000">
              <a:lnSpc>
                <a:spcPct val="100000"/>
              </a:lnSpc>
              <a:spcBef>
                <a:spcPts val="0"/>
              </a:spcBef>
              <a:defRPr sz="800"/>
            </a:lvl5pPr>
            <a:lvl6pPr marL="864000" indent="-144000">
              <a:lnSpc>
                <a:spcPct val="100000"/>
              </a:lnSpc>
              <a:spcBef>
                <a:spcPts val="0"/>
              </a:spcBef>
              <a:defRPr sz="800"/>
            </a:lvl6pPr>
            <a:lvl7pPr marL="1008000" indent="-144000">
              <a:lnSpc>
                <a:spcPct val="100000"/>
              </a:lnSpc>
              <a:spcBef>
                <a:spcPts val="0"/>
              </a:spcBef>
              <a:defRPr sz="800"/>
            </a:lvl7pPr>
            <a:lvl8pPr marL="1152000" indent="-144000">
              <a:lnSpc>
                <a:spcPct val="100000"/>
              </a:lnSpc>
              <a:spcBef>
                <a:spcPts val="0"/>
              </a:spcBef>
              <a:defRPr sz="800"/>
            </a:lvl8pPr>
            <a:lvl9pPr marL="1152000" indent="0">
              <a:lnSpc>
                <a:spcPct val="100000"/>
              </a:lnSpc>
              <a:spcBef>
                <a:spcPts val="0"/>
              </a:spcBef>
              <a:buNone/>
              <a:defRPr sz="800"/>
            </a:lvl9pPr>
          </a:lstStyle>
          <a:p>
            <a:pPr lvl="0"/>
            <a:r>
              <a:rPr lang="en-US" dirty="0"/>
              <a:t>Click to edit source</a:t>
            </a:r>
          </a:p>
        </p:txBody>
      </p:sp>
      <p:sp>
        <p:nvSpPr>
          <p:cNvPr id="5" name="Slide Number"/>
          <p:cNvSpPr>
            <a:spLocks noGrp="1"/>
          </p:cNvSpPr>
          <p:nvPr>
            <p:ph type="sldNum" sz="quarter" idx="18"/>
          </p:nvPr>
        </p:nvSpPr>
        <p:spPr/>
        <p:txBody>
          <a:bodyPr/>
          <a:lstStyle>
            <a:lvl1pPr>
              <a:defRPr>
                <a:solidFill>
                  <a:schemeClr val="bg1">
                    <a:lumMod val="50000"/>
                  </a:schemeClr>
                </a:solidFill>
              </a:defRPr>
            </a:lvl1pPr>
          </a:lstStyle>
          <a:p>
            <a:pPr defTabSz="888980"/>
            <a:fld id="{3A65056A-10E9-40C8-A093-AA138EB7B919}" type="slidenum">
              <a:rPr lang="de-DE" smtClean="0"/>
              <a:pPr defTabSz="888980"/>
              <a:t>‹#›</a:t>
            </a:fld>
            <a:endParaRPr lang="de-DE" dirty="0"/>
          </a:p>
        </p:txBody>
      </p:sp>
      <p:sp>
        <p:nvSpPr>
          <p:cNvPr id="10" name="Text Placeholder 5">
            <a:extLst>
              <a:ext uri="{FF2B5EF4-FFF2-40B4-BE49-F238E27FC236}">
                <a16:creationId xmlns:a16="http://schemas.microsoft.com/office/drawing/2014/main" id="{65EEF764-B59E-488A-B5F1-CE41F42450F3}"/>
              </a:ext>
            </a:extLst>
          </p:cNvPr>
          <p:cNvSpPr>
            <a:spLocks noGrp="1"/>
          </p:cNvSpPr>
          <p:nvPr>
            <p:ph type="body" sz="quarter" idx="19" hasCustomPrompt="1"/>
          </p:nvPr>
        </p:nvSpPr>
        <p:spPr>
          <a:xfrm>
            <a:off x="431800" y="145559"/>
            <a:ext cx="10800000" cy="184666"/>
          </a:xfrm>
        </p:spPr>
        <p:txBody>
          <a:bodyPr vert="horz" wrap="square" lIns="0" tIns="0" rIns="0" bIns="0" rtlCol="0" anchor="ctr">
            <a:spAutoFit/>
          </a:bodyPr>
          <a:lstStyle>
            <a:lvl1pPr>
              <a:defRPr lang="en-US" sz="1200" dirty="0" smtClean="0">
                <a:solidFill>
                  <a:schemeClr val="tx1"/>
                </a:solidFill>
              </a:defRPr>
            </a:lvl1pPr>
          </a:lstStyle>
          <a:p>
            <a:pPr marL="0" lvl="0" indent="0">
              <a:spcBef>
                <a:spcPts val="0"/>
              </a:spcBef>
            </a:pPr>
            <a:r>
              <a:rPr lang="en-US" dirty="0"/>
              <a:t>Click to edit navigator</a:t>
            </a:r>
          </a:p>
        </p:txBody>
      </p:sp>
    </p:spTree>
    <p:extLst>
      <p:ext uri="{BB962C8B-B14F-4D97-AF65-F5344CB8AC3E}">
        <p14:creationId xmlns:p14="http://schemas.microsoft.com/office/powerpoint/2010/main" val="1417726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Image and background top lef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17A8AA8-EBF6-4E05-8AA1-925D719B10A8}"/>
              </a:ext>
            </a:extLst>
          </p:cNvPr>
          <p:cNvSpPr/>
          <p:nvPr userDrawn="1"/>
        </p:nvSpPr>
        <p:spPr>
          <a:xfrm>
            <a:off x="0" y="1150937"/>
            <a:ext cx="5829410" cy="5832475"/>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5" name="Slide Number"/>
          <p:cNvSpPr>
            <a:spLocks noGrp="1"/>
          </p:cNvSpPr>
          <p:nvPr>
            <p:ph type="sldNum" sz="quarter" idx="18"/>
          </p:nvPr>
        </p:nvSpPr>
        <p:spPr/>
        <p:txBody>
          <a:bodyPr/>
          <a:lstStyle>
            <a:lvl1pPr>
              <a:defRPr>
                <a:solidFill>
                  <a:schemeClr val="bg1">
                    <a:lumMod val="50000"/>
                  </a:schemeClr>
                </a:solidFill>
              </a:defRPr>
            </a:lvl1pPr>
          </a:lstStyle>
          <a:p>
            <a:pPr defTabSz="888980"/>
            <a:fld id="{3A65056A-10E9-40C8-A093-AA138EB7B919}" type="slidenum">
              <a:rPr lang="de-DE" smtClean="0"/>
              <a:pPr defTabSz="888980"/>
              <a:t>‹#›</a:t>
            </a:fld>
            <a:endParaRPr lang="de-DE" dirty="0"/>
          </a:p>
        </p:txBody>
      </p:sp>
      <p:sp>
        <p:nvSpPr>
          <p:cNvPr id="4" name="Title"/>
          <p:cNvSpPr>
            <a:spLocks noGrp="1"/>
          </p:cNvSpPr>
          <p:nvPr>
            <p:ph type="title" hasCustomPrompt="1"/>
          </p:nvPr>
        </p:nvSpPr>
        <p:spPr>
          <a:xfrm>
            <a:off x="431800" y="747024"/>
            <a:ext cx="10836275" cy="316753"/>
          </a:xfrm>
        </p:spPr>
        <p:txBody>
          <a:bodyPr/>
          <a:lstStyle>
            <a:lvl1pPr>
              <a:lnSpc>
                <a:spcPct val="107000"/>
              </a:lnSpc>
              <a:defRPr>
                <a:latin typeface="+mj-lt"/>
              </a:defRPr>
            </a:lvl1pPr>
          </a:lstStyle>
          <a:p>
            <a:r>
              <a:rPr lang="en-US" dirty="0"/>
              <a:t>Click to edit title</a:t>
            </a:r>
            <a:endParaRPr lang="de-DE" dirty="0"/>
          </a:p>
        </p:txBody>
      </p:sp>
      <p:pic>
        <p:nvPicPr>
          <p:cNvPr id="19" name="LOGO">
            <a:extLst>
              <a:ext uri="{FF2B5EF4-FFF2-40B4-BE49-F238E27FC236}">
                <a16:creationId xmlns:a16="http://schemas.microsoft.com/office/drawing/2014/main" id="{8C954DB7-CB2D-4B1E-851B-9C1B47D334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1438893" y="259080"/>
            <a:ext cx="1795743" cy="972000"/>
          </a:xfrm>
          <a:prstGeom prst="rect">
            <a:avLst/>
          </a:prstGeom>
        </p:spPr>
      </p:pic>
      <p:sp>
        <p:nvSpPr>
          <p:cNvPr id="2" name="Footer"/>
          <p:cNvSpPr>
            <a:spLocks noGrp="1"/>
          </p:cNvSpPr>
          <p:nvPr>
            <p:ph type="ftr" sz="quarter" idx="17"/>
          </p:nvPr>
        </p:nvSpPr>
        <p:spPr>
          <a:xfrm>
            <a:off x="431800" y="7308000"/>
            <a:ext cx="9907591" cy="123111"/>
          </a:xfrm>
        </p:spPr>
        <p:txBody>
          <a:bodyPr/>
          <a:lstStyle>
            <a:lvl1pPr>
              <a:defRPr>
                <a:solidFill>
                  <a:schemeClr val="bg1">
                    <a:lumMod val="50000"/>
                  </a:schemeClr>
                </a:solidFill>
              </a:defRPr>
            </a:lvl1pPr>
          </a:lstStyle>
          <a:p>
            <a:pPr defTabSz="888980"/>
            <a:endParaRPr lang="de-DE" dirty="0"/>
          </a:p>
        </p:txBody>
      </p:sp>
      <p:sp>
        <p:nvSpPr>
          <p:cNvPr id="8" name="Source"/>
          <p:cNvSpPr>
            <a:spLocks noGrp="1"/>
          </p:cNvSpPr>
          <p:nvPr>
            <p:ph type="body" sz="quarter" idx="14" hasCustomPrompt="1"/>
          </p:nvPr>
        </p:nvSpPr>
        <p:spPr>
          <a:xfrm>
            <a:off x="431800" y="7124564"/>
            <a:ext cx="12572377" cy="107722"/>
          </a:xfrm>
          <a:prstGeom prst="rect">
            <a:avLst/>
          </a:prstGeom>
        </p:spPr>
        <p:txBody>
          <a:bodyPr wrap="square" lIns="0" tIns="0" rIns="0" bIns="0" anchor="b" anchorCtr="0">
            <a:spAutoFit/>
          </a:bodyPr>
          <a:lstStyle>
            <a:lvl1pPr marL="0" indent="0">
              <a:lnSpc>
                <a:spcPct val="100000"/>
              </a:lnSpc>
              <a:spcBef>
                <a:spcPts val="0"/>
              </a:spcBef>
              <a:buFont typeface="Wingdings" panose="05000000000000000000" pitchFamily="2" charset="2"/>
              <a:buNone/>
              <a:defRPr sz="700">
                <a:solidFill>
                  <a:schemeClr val="tx1"/>
                </a:solidFill>
              </a:defRPr>
            </a:lvl1pPr>
            <a:lvl2pPr marL="288000" indent="-144000">
              <a:lnSpc>
                <a:spcPct val="100000"/>
              </a:lnSpc>
              <a:spcBef>
                <a:spcPts val="0"/>
              </a:spcBef>
              <a:defRPr sz="800"/>
            </a:lvl2pPr>
            <a:lvl3pPr marL="432000" indent="-144000">
              <a:lnSpc>
                <a:spcPct val="100000"/>
              </a:lnSpc>
              <a:spcBef>
                <a:spcPts val="0"/>
              </a:spcBef>
              <a:defRPr sz="800"/>
            </a:lvl3pPr>
            <a:lvl4pPr marL="576000" indent="-144000">
              <a:lnSpc>
                <a:spcPct val="100000"/>
              </a:lnSpc>
              <a:spcBef>
                <a:spcPts val="0"/>
              </a:spcBef>
              <a:defRPr sz="800"/>
            </a:lvl4pPr>
            <a:lvl5pPr marL="720000" indent="-144000">
              <a:lnSpc>
                <a:spcPct val="100000"/>
              </a:lnSpc>
              <a:spcBef>
                <a:spcPts val="0"/>
              </a:spcBef>
              <a:defRPr sz="800"/>
            </a:lvl5pPr>
            <a:lvl6pPr marL="864000" indent="-144000">
              <a:lnSpc>
                <a:spcPct val="100000"/>
              </a:lnSpc>
              <a:spcBef>
                <a:spcPts val="0"/>
              </a:spcBef>
              <a:defRPr sz="800"/>
            </a:lvl6pPr>
            <a:lvl7pPr marL="1008000" indent="-144000">
              <a:lnSpc>
                <a:spcPct val="100000"/>
              </a:lnSpc>
              <a:spcBef>
                <a:spcPts val="0"/>
              </a:spcBef>
              <a:defRPr sz="800"/>
            </a:lvl7pPr>
            <a:lvl8pPr marL="1152000" indent="-144000">
              <a:lnSpc>
                <a:spcPct val="100000"/>
              </a:lnSpc>
              <a:spcBef>
                <a:spcPts val="0"/>
              </a:spcBef>
              <a:defRPr sz="800"/>
            </a:lvl8pPr>
            <a:lvl9pPr marL="1152000" indent="0">
              <a:lnSpc>
                <a:spcPct val="100000"/>
              </a:lnSpc>
              <a:spcBef>
                <a:spcPts val="0"/>
              </a:spcBef>
              <a:buNone/>
              <a:defRPr sz="800"/>
            </a:lvl9pPr>
          </a:lstStyle>
          <a:p>
            <a:pPr lvl="0"/>
            <a:r>
              <a:rPr lang="en-US" dirty="0"/>
              <a:t>Click to edit source</a:t>
            </a:r>
          </a:p>
        </p:txBody>
      </p:sp>
      <p:sp>
        <p:nvSpPr>
          <p:cNvPr id="3" name="Rectangle 2">
            <a:extLst>
              <a:ext uri="{FF2B5EF4-FFF2-40B4-BE49-F238E27FC236}">
                <a16:creationId xmlns:a16="http://schemas.microsoft.com/office/drawing/2014/main" id="{15C4B68F-4091-424F-9D0E-6A0BED3B69CB}"/>
              </a:ext>
            </a:extLst>
          </p:cNvPr>
          <p:cNvSpPr>
            <a:spLocks/>
          </p:cNvSpPr>
          <p:nvPr userDrawn="1"/>
        </p:nvSpPr>
        <p:spPr>
          <a:xfrm>
            <a:off x="431800" y="1512000"/>
            <a:ext cx="5397612" cy="5471412"/>
          </a:xfrm>
          <a:prstGeom prst="rect">
            <a:avLst/>
          </a:prstGeom>
          <a:solidFill>
            <a:schemeClr val="bg1">
              <a:alpha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14" name="Picture Placeholder 6">
            <a:extLst>
              <a:ext uri="{FF2B5EF4-FFF2-40B4-BE49-F238E27FC236}">
                <a16:creationId xmlns:a16="http://schemas.microsoft.com/office/drawing/2014/main" id="{E6D5E84C-9FFE-4D5E-9D9C-AE53E0D0EE39}"/>
              </a:ext>
            </a:extLst>
          </p:cNvPr>
          <p:cNvSpPr>
            <a:spLocks noGrp="1"/>
          </p:cNvSpPr>
          <p:nvPr>
            <p:ph type="pic" sz="quarter" idx="20"/>
          </p:nvPr>
        </p:nvSpPr>
        <p:spPr>
          <a:xfrm>
            <a:off x="431800" y="1512000"/>
            <a:ext cx="5397612" cy="5471412"/>
          </a:xfrm>
          <a:solidFill>
            <a:schemeClr val="bg1">
              <a:alpha val="80000"/>
            </a:schemeClr>
          </a:solidFill>
        </p:spPr>
        <p:txBody>
          <a:bodyPr/>
          <a:lstStyle/>
          <a:p>
            <a:r>
              <a:rPr lang="en-US"/>
              <a:t>Click icon to add picture</a:t>
            </a:r>
          </a:p>
        </p:txBody>
      </p:sp>
      <p:sp>
        <p:nvSpPr>
          <p:cNvPr id="11" name="Text Placeholder 5">
            <a:extLst>
              <a:ext uri="{FF2B5EF4-FFF2-40B4-BE49-F238E27FC236}">
                <a16:creationId xmlns:a16="http://schemas.microsoft.com/office/drawing/2014/main" id="{473BEA81-8306-4988-8785-57AC5F1ADA76}"/>
              </a:ext>
            </a:extLst>
          </p:cNvPr>
          <p:cNvSpPr>
            <a:spLocks noGrp="1"/>
          </p:cNvSpPr>
          <p:nvPr>
            <p:ph type="body" sz="quarter" idx="19" hasCustomPrompt="1"/>
          </p:nvPr>
        </p:nvSpPr>
        <p:spPr>
          <a:xfrm>
            <a:off x="431800" y="145559"/>
            <a:ext cx="10800000" cy="184666"/>
          </a:xfrm>
        </p:spPr>
        <p:txBody>
          <a:bodyPr vert="horz" wrap="square" lIns="0" tIns="0" rIns="0" bIns="0" rtlCol="0" anchor="ctr">
            <a:spAutoFit/>
          </a:bodyPr>
          <a:lstStyle>
            <a:lvl1pPr>
              <a:defRPr lang="en-US" sz="1200" dirty="0" smtClean="0">
                <a:solidFill>
                  <a:schemeClr val="tx1"/>
                </a:solidFill>
              </a:defRPr>
            </a:lvl1pPr>
          </a:lstStyle>
          <a:p>
            <a:pPr marL="0" lvl="0" indent="0">
              <a:spcBef>
                <a:spcPts val="0"/>
              </a:spcBef>
            </a:pPr>
            <a:r>
              <a:rPr lang="en-US" dirty="0"/>
              <a:t>Click to edit navigator</a:t>
            </a:r>
          </a:p>
        </p:txBody>
      </p:sp>
    </p:spTree>
    <p:extLst>
      <p:ext uri="{BB962C8B-B14F-4D97-AF65-F5344CB8AC3E}">
        <p14:creationId xmlns:p14="http://schemas.microsoft.com/office/powerpoint/2010/main" val="120110732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Image and background top">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96D465D-D65E-4CC5-A676-3AE6915FCB42}"/>
              </a:ext>
            </a:extLst>
          </p:cNvPr>
          <p:cNvSpPr/>
          <p:nvPr userDrawn="1"/>
        </p:nvSpPr>
        <p:spPr>
          <a:xfrm>
            <a:off x="-1" y="1152000"/>
            <a:ext cx="13439775" cy="2714576"/>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5" name="Slide Number"/>
          <p:cNvSpPr>
            <a:spLocks noGrp="1"/>
          </p:cNvSpPr>
          <p:nvPr>
            <p:ph type="sldNum" sz="quarter" idx="18"/>
          </p:nvPr>
        </p:nvSpPr>
        <p:spPr/>
        <p:txBody>
          <a:bodyPr/>
          <a:lstStyle>
            <a:lvl1pPr>
              <a:defRPr>
                <a:solidFill>
                  <a:schemeClr val="bg1">
                    <a:lumMod val="50000"/>
                  </a:schemeClr>
                </a:solidFill>
              </a:defRPr>
            </a:lvl1pPr>
          </a:lstStyle>
          <a:p>
            <a:pPr defTabSz="888980"/>
            <a:fld id="{3A65056A-10E9-40C8-A093-AA138EB7B919}" type="slidenum">
              <a:rPr lang="de-DE" smtClean="0"/>
              <a:pPr defTabSz="888980"/>
              <a:t>‹#›</a:t>
            </a:fld>
            <a:endParaRPr lang="de-DE" dirty="0"/>
          </a:p>
        </p:txBody>
      </p:sp>
      <p:sp>
        <p:nvSpPr>
          <p:cNvPr id="4" name="Title"/>
          <p:cNvSpPr>
            <a:spLocks noGrp="1"/>
          </p:cNvSpPr>
          <p:nvPr>
            <p:ph type="title" hasCustomPrompt="1"/>
          </p:nvPr>
        </p:nvSpPr>
        <p:spPr>
          <a:xfrm>
            <a:off x="431800" y="747024"/>
            <a:ext cx="10836275" cy="316753"/>
          </a:xfrm>
        </p:spPr>
        <p:txBody>
          <a:bodyPr/>
          <a:lstStyle>
            <a:lvl1pPr>
              <a:lnSpc>
                <a:spcPct val="107000"/>
              </a:lnSpc>
              <a:defRPr>
                <a:latin typeface="+mj-lt"/>
              </a:defRPr>
            </a:lvl1pPr>
          </a:lstStyle>
          <a:p>
            <a:r>
              <a:rPr lang="en-US" dirty="0"/>
              <a:t>Click to edit title</a:t>
            </a:r>
            <a:endParaRPr lang="de-DE" dirty="0"/>
          </a:p>
        </p:txBody>
      </p:sp>
      <p:pic>
        <p:nvPicPr>
          <p:cNvPr id="19" name="LOGO">
            <a:extLst>
              <a:ext uri="{FF2B5EF4-FFF2-40B4-BE49-F238E27FC236}">
                <a16:creationId xmlns:a16="http://schemas.microsoft.com/office/drawing/2014/main" id="{8C954DB7-CB2D-4B1E-851B-9C1B47D334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1438893" y="259080"/>
            <a:ext cx="1795743" cy="972000"/>
          </a:xfrm>
          <a:prstGeom prst="rect">
            <a:avLst/>
          </a:prstGeom>
        </p:spPr>
      </p:pic>
      <p:sp>
        <p:nvSpPr>
          <p:cNvPr id="2" name="Footer"/>
          <p:cNvSpPr>
            <a:spLocks noGrp="1"/>
          </p:cNvSpPr>
          <p:nvPr>
            <p:ph type="ftr" sz="quarter" idx="17"/>
          </p:nvPr>
        </p:nvSpPr>
        <p:spPr>
          <a:xfrm>
            <a:off x="431800" y="7308000"/>
            <a:ext cx="9907591" cy="123111"/>
          </a:xfrm>
        </p:spPr>
        <p:txBody>
          <a:bodyPr/>
          <a:lstStyle>
            <a:lvl1pPr>
              <a:defRPr>
                <a:solidFill>
                  <a:schemeClr val="bg1">
                    <a:lumMod val="50000"/>
                  </a:schemeClr>
                </a:solidFill>
              </a:defRPr>
            </a:lvl1pPr>
          </a:lstStyle>
          <a:p>
            <a:pPr defTabSz="888980"/>
            <a:endParaRPr lang="de-DE" dirty="0"/>
          </a:p>
        </p:txBody>
      </p:sp>
      <p:sp>
        <p:nvSpPr>
          <p:cNvPr id="8" name="Source"/>
          <p:cNvSpPr>
            <a:spLocks noGrp="1"/>
          </p:cNvSpPr>
          <p:nvPr>
            <p:ph type="body" sz="quarter" idx="14" hasCustomPrompt="1"/>
          </p:nvPr>
        </p:nvSpPr>
        <p:spPr>
          <a:xfrm>
            <a:off x="431800" y="7124564"/>
            <a:ext cx="12572377" cy="107722"/>
          </a:xfrm>
          <a:prstGeom prst="rect">
            <a:avLst/>
          </a:prstGeom>
        </p:spPr>
        <p:txBody>
          <a:bodyPr wrap="square" lIns="0" tIns="0" rIns="0" bIns="0" anchor="b" anchorCtr="0">
            <a:spAutoFit/>
          </a:bodyPr>
          <a:lstStyle>
            <a:lvl1pPr marL="0" indent="0">
              <a:lnSpc>
                <a:spcPct val="100000"/>
              </a:lnSpc>
              <a:spcBef>
                <a:spcPts val="0"/>
              </a:spcBef>
              <a:buFont typeface="Wingdings" panose="05000000000000000000" pitchFamily="2" charset="2"/>
              <a:buNone/>
              <a:defRPr sz="700">
                <a:solidFill>
                  <a:schemeClr val="tx1"/>
                </a:solidFill>
              </a:defRPr>
            </a:lvl1pPr>
            <a:lvl2pPr marL="288000" indent="-144000">
              <a:lnSpc>
                <a:spcPct val="100000"/>
              </a:lnSpc>
              <a:spcBef>
                <a:spcPts val="0"/>
              </a:spcBef>
              <a:defRPr sz="800"/>
            </a:lvl2pPr>
            <a:lvl3pPr marL="432000" indent="-144000">
              <a:lnSpc>
                <a:spcPct val="100000"/>
              </a:lnSpc>
              <a:spcBef>
                <a:spcPts val="0"/>
              </a:spcBef>
              <a:defRPr sz="800"/>
            </a:lvl3pPr>
            <a:lvl4pPr marL="576000" indent="-144000">
              <a:lnSpc>
                <a:spcPct val="100000"/>
              </a:lnSpc>
              <a:spcBef>
                <a:spcPts val="0"/>
              </a:spcBef>
              <a:defRPr sz="800"/>
            </a:lvl4pPr>
            <a:lvl5pPr marL="720000" indent="-144000">
              <a:lnSpc>
                <a:spcPct val="100000"/>
              </a:lnSpc>
              <a:spcBef>
                <a:spcPts val="0"/>
              </a:spcBef>
              <a:defRPr sz="800"/>
            </a:lvl5pPr>
            <a:lvl6pPr marL="864000" indent="-144000">
              <a:lnSpc>
                <a:spcPct val="100000"/>
              </a:lnSpc>
              <a:spcBef>
                <a:spcPts val="0"/>
              </a:spcBef>
              <a:defRPr sz="800"/>
            </a:lvl6pPr>
            <a:lvl7pPr marL="1008000" indent="-144000">
              <a:lnSpc>
                <a:spcPct val="100000"/>
              </a:lnSpc>
              <a:spcBef>
                <a:spcPts val="0"/>
              </a:spcBef>
              <a:defRPr sz="800"/>
            </a:lvl7pPr>
            <a:lvl8pPr marL="1152000" indent="-144000">
              <a:lnSpc>
                <a:spcPct val="100000"/>
              </a:lnSpc>
              <a:spcBef>
                <a:spcPts val="0"/>
              </a:spcBef>
              <a:defRPr sz="800"/>
            </a:lvl8pPr>
            <a:lvl9pPr marL="1152000" indent="0">
              <a:lnSpc>
                <a:spcPct val="100000"/>
              </a:lnSpc>
              <a:spcBef>
                <a:spcPts val="0"/>
              </a:spcBef>
              <a:buNone/>
              <a:defRPr sz="800"/>
            </a:lvl9pPr>
          </a:lstStyle>
          <a:p>
            <a:pPr lvl="0"/>
            <a:r>
              <a:rPr lang="en-US" dirty="0"/>
              <a:t>Click to edit source</a:t>
            </a:r>
          </a:p>
        </p:txBody>
      </p:sp>
      <p:sp>
        <p:nvSpPr>
          <p:cNvPr id="16" name="Picture Placeholder 6">
            <a:extLst>
              <a:ext uri="{FF2B5EF4-FFF2-40B4-BE49-F238E27FC236}">
                <a16:creationId xmlns:a16="http://schemas.microsoft.com/office/drawing/2014/main" id="{D56E8676-A642-4ED1-AF6D-949131DB4012}"/>
              </a:ext>
            </a:extLst>
          </p:cNvPr>
          <p:cNvSpPr>
            <a:spLocks noGrp="1"/>
          </p:cNvSpPr>
          <p:nvPr>
            <p:ph type="pic" sz="quarter" idx="20"/>
          </p:nvPr>
        </p:nvSpPr>
        <p:spPr>
          <a:xfrm>
            <a:off x="431799" y="1512000"/>
            <a:ext cx="5397612" cy="5471413"/>
          </a:xfrm>
          <a:solidFill>
            <a:schemeClr val="bg1">
              <a:alpha val="80000"/>
            </a:schemeClr>
          </a:solidFill>
        </p:spPr>
        <p:txBody>
          <a:bodyPr/>
          <a:lstStyle/>
          <a:p>
            <a:r>
              <a:rPr lang="en-US"/>
              <a:t>Click icon to add picture</a:t>
            </a:r>
          </a:p>
        </p:txBody>
      </p:sp>
      <p:sp>
        <p:nvSpPr>
          <p:cNvPr id="11" name="Text Placeholder 5">
            <a:extLst>
              <a:ext uri="{FF2B5EF4-FFF2-40B4-BE49-F238E27FC236}">
                <a16:creationId xmlns:a16="http://schemas.microsoft.com/office/drawing/2014/main" id="{E6233B72-C44C-4011-BBF2-EE3EED3506FE}"/>
              </a:ext>
            </a:extLst>
          </p:cNvPr>
          <p:cNvSpPr>
            <a:spLocks noGrp="1"/>
          </p:cNvSpPr>
          <p:nvPr>
            <p:ph type="body" sz="quarter" idx="19" hasCustomPrompt="1"/>
          </p:nvPr>
        </p:nvSpPr>
        <p:spPr>
          <a:xfrm>
            <a:off x="431800" y="145559"/>
            <a:ext cx="10800000" cy="184666"/>
          </a:xfrm>
        </p:spPr>
        <p:txBody>
          <a:bodyPr vert="horz" wrap="square" lIns="0" tIns="0" rIns="0" bIns="0" rtlCol="0" anchor="ctr">
            <a:spAutoFit/>
          </a:bodyPr>
          <a:lstStyle>
            <a:lvl1pPr>
              <a:defRPr lang="en-US" sz="1200" dirty="0" smtClean="0">
                <a:solidFill>
                  <a:schemeClr val="tx1"/>
                </a:solidFill>
              </a:defRPr>
            </a:lvl1pPr>
          </a:lstStyle>
          <a:p>
            <a:pPr marL="0" lvl="0" indent="0">
              <a:spcBef>
                <a:spcPts val="0"/>
              </a:spcBef>
            </a:pPr>
            <a:r>
              <a:rPr lang="en-US" dirty="0"/>
              <a:t>Click to edit navigator</a:t>
            </a:r>
          </a:p>
        </p:txBody>
      </p:sp>
    </p:spTree>
    <p:extLst>
      <p:ext uri="{BB962C8B-B14F-4D97-AF65-F5344CB8AC3E}">
        <p14:creationId xmlns:p14="http://schemas.microsoft.com/office/powerpoint/2010/main" val="3863537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White header">
    <p:bg>
      <p:bgRef idx="1001">
        <a:schemeClr val="bg1"/>
      </p:bgRef>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6FCC62F-521A-4C9A-ADCE-B909341E237A}"/>
              </a:ext>
              <a:ext uri="{C183D7F6-B498-43B3-948B-1728B52AA6E4}">
                <adec:decorative xmlns:adec="http://schemas.microsoft.com/office/drawing/2017/decorative" val="1"/>
              </a:ext>
            </a:extLst>
          </p:cNvPr>
          <p:cNvSpPr>
            <a:spLocks noGrp="1"/>
          </p:cNvSpPr>
          <p:nvPr>
            <p:ph type="pic" sz="quarter" idx="10"/>
          </p:nvPr>
        </p:nvSpPr>
        <p:spPr>
          <a:xfrm>
            <a:off x="0" y="2706083"/>
            <a:ext cx="13439775" cy="4852987"/>
          </a:xfrm>
        </p:spPr>
        <p:txBody>
          <a:bodyPr/>
          <a:lstStyle/>
          <a:p>
            <a:r>
              <a:rPr lang="en-US"/>
              <a:t>Click icon to add picture</a:t>
            </a:r>
          </a:p>
        </p:txBody>
      </p:sp>
      <p:grpSp>
        <p:nvGrpSpPr>
          <p:cNvPr id="26" name="Group 25">
            <a:extLst>
              <a:ext uri="{FF2B5EF4-FFF2-40B4-BE49-F238E27FC236}">
                <a16:creationId xmlns:a16="http://schemas.microsoft.com/office/drawing/2014/main" id="{3CF7679B-8BE7-4F20-B211-78A059ED7554}"/>
              </a:ext>
              <a:ext uri="{C183D7F6-B498-43B3-948B-1728B52AA6E4}">
                <adec:decorative xmlns:adec="http://schemas.microsoft.com/office/drawing/2017/decorative" val="1"/>
              </a:ext>
            </a:extLst>
          </p:cNvPr>
          <p:cNvGrpSpPr/>
          <p:nvPr userDrawn="1"/>
        </p:nvGrpSpPr>
        <p:grpSpPr>
          <a:xfrm>
            <a:off x="0" y="0"/>
            <a:ext cx="13439775" cy="2706083"/>
            <a:chOff x="0" y="0"/>
            <a:chExt cx="13439775" cy="2706083"/>
          </a:xfrm>
        </p:grpSpPr>
        <p:sp>
          <p:nvSpPr>
            <p:cNvPr id="27" name="Rectangle 26">
              <a:extLst>
                <a:ext uri="{FF2B5EF4-FFF2-40B4-BE49-F238E27FC236}">
                  <a16:creationId xmlns:a16="http://schemas.microsoft.com/office/drawing/2014/main" id="{064EF14A-6B78-4EF7-9A19-C79FB6CD3190}"/>
                </a:ext>
              </a:extLst>
            </p:cNvPr>
            <p:cNvSpPr/>
            <p:nvPr userDrawn="1"/>
          </p:nvSpPr>
          <p:spPr>
            <a:xfrm>
              <a:off x="0" y="0"/>
              <a:ext cx="13439775" cy="270608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err="1">
                <a:solidFill>
                  <a:schemeClr val="tx1"/>
                </a:solidFill>
              </a:endParaRPr>
            </a:p>
          </p:txBody>
        </p:sp>
        <p:sp>
          <p:nvSpPr>
            <p:cNvPr id="28" name="Rectangle 27">
              <a:extLst>
                <a:ext uri="{FF2B5EF4-FFF2-40B4-BE49-F238E27FC236}">
                  <a16:creationId xmlns:a16="http://schemas.microsoft.com/office/drawing/2014/main" id="{5FCF3024-A80B-4F79-B996-D2C4A2369766}"/>
                </a:ext>
              </a:extLst>
            </p:cNvPr>
            <p:cNvSpPr/>
            <p:nvPr userDrawn="1"/>
          </p:nvSpPr>
          <p:spPr>
            <a:xfrm>
              <a:off x="0" y="2648483"/>
              <a:ext cx="13439775" cy="57600"/>
            </a:xfrm>
            <a:prstGeom prst="rect">
              <a:avLst/>
            </a:prstGeom>
            <a:solidFill>
              <a:srgbClr val="C8004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err="1">
                <a:solidFill>
                  <a:schemeClr val="tx1"/>
                </a:solidFill>
              </a:endParaRPr>
            </a:p>
          </p:txBody>
        </p:sp>
      </p:grpSp>
      <p:sp>
        <p:nvSpPr>
          <p:cNvPr id="18" name="Title"/>
          <p:cNvSpPr>
            <a:spLocks noGrp="1"/>
          </p:cNvSpPr>
          <p:nvPr>
            <p:ph type="title" hasCustomPrompt="1"/>
          </p:nvPr>
        </p:nvSpPr>
        <p:spPr>
          <a:xfrm>
            <a:off x="431800" y="873358"/>
            <a:ext cx="10080000" cy="623101"/>
          </a:xfrm>
          <a:noFill/>
        </p:spPr>
        <p:txBody>
          <a:bodyPr vert="horz" wrap="square" lIns="0" tIns="72000" rIns="0" bIns="72000" rtlCol="0" anchor="b" anchorCtr="0">
            <a:spAutoFit/>
          </a:bodyPr>
          <a:lstStyle>
            <a:lvl1pPr>
              <a:lnSpc>
                <a:spcPct val="91000"/>
              </a:lnSpc>
              <a:defRPr lang="en-IE" sz="3200" b="1" spc="0" baseline="0" dirty="0">
                <a:ln>
                  <a:noFill/>
                </a:ln>
                <a:solidFill>
                  <a:schemeClr val="tx1"/>
                </a:solidFill>
                <a:latin typeface="+mj-lt"/>
              </a:defRPr>
            </a:lvl1pPr>
          </a:lstStyle>
          <a:p>
            <a:pPr lvl="0">
              <a:lnSpc>
                <a:spcPct val="97000"/>
              </a:lnSpc>
            </a:pPr>
            <a:r>
              <a:rPr lang="en-US" dirty="0"/>
              <a:t>Click to edit title</a:t>
            </a:r>
            <a:endParaRPr lang="en-IE" dirty="0"/>
          </a:p>
        </p:txBody>
      </p:sp>
      <p:sp>
        <p:nvSpPr>
          <p:cNvPr id="17" name="Subtitle">
            <a:extLst>
              <a:ext uri="{C183D7F6-B498-43B3-948B-1728B52AA6E4}">
                <adec:decorative xmlns:adec="http://schemas.microsoft.com/office/drawing/2017/decorative" val="0"/>
              </a:ext>
            </a:extLst>
          </p:cNvPr>
          <p:cNvSpPr>
            <a:spLocks noGrp="1"/>
          </p:cNvSpPr>
          <p:nvPr>
            <p:ph type="subTitle" idx="1" hasCustomPrompt="1"/>
          </p:nvPr>
        </p:nvSpPr>
        <p:spPr>
          <a:xfrm>
            <a:off x="431800" y="1496459"/>
            <a:ext cx="10080000" cy="535095"/>
          </a:xfrm>
          <a:prstGeom prst="rect">
            <a:avLst/>
          </a:prstGeom>
          <a:noFill/>
        </p:spPr>
        <p:txBody>
          <a:bodyPr vert="horz" wrap="square" lIns="0" tIns="180000" rIns="0" bIns="72000" rtlCol="0" anchor="t" anchorCtr="0">
            <a:spAutoFit/>
          </a:bodyPr>
          <a:lstStyle>
            <a:lvl1pPr marL="0" indent="0">
              <a:spcBef>
                <a:spcPts val="600"/>
              </a:spcBef>
              <a:defRPr lang="en-US" sz="1800" dirty="0">
                <a:solidFill>
                  <a:schemeClr val="tx1"/>
                </a:solidFill>
              </a:defRPr>
            </a:lvl1pPr>
          </a:lstStyle>
          <a:p>
            <a:pPr lvl="0"/>
            <a:r>
              <a:rPr lang="en-US" dirty="0"/>
              <a:t>Click to edit subtitle</a:t>
            </a:r>
          </a:p>
        </p:txBody>
      </p:sp>
      <p:pic>
        <p:nvPicPr>
          <p:cNvPr id="9" name="LOGO">
            <a:extLst>
              <a:ext uri="{FF2B5EF4-FFF2-40B4-BE49-F238E27FC236}">
                <a16:creationId xmlns:a16="http://schemas.microsoft.com/office/drawing/2014/main" id="{DFDAD617-AE54-427F-9ED8-F3D08764F1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0755630" y="257354"/>
            <a:ext cx="2577664" cy="1619100"/>
          </a:xfrm>
          <a:prstGeom prst="rect">
            <a:avLst/>
          </a:prstGeom>
        </p:spPr>
      </p:pic>
    </p:spTree>
    <p:extLst>
      <p:ext uri="{BB962C8B-B14F-4D97-AF65-F5344CB8AC3E}">
        <p14:creationId xmlns:p14="http://schemas.microsoft.com/office/powerpoint/2010/main" val="20328034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 Image and background">
    <p:spTree>
      <p:nvGrpSpPr>
        <p:cNvPr id="1" name=""/>
        <p:cNvGrpSpPr/>
        <p:nvPr/>
      </p:nvGrpSpPr>
      <p:grpSpPr>
        <a:xfrm>
          <a:off x="0" y="0"/>
          <a:ext cx="0" cy="0"/>
          <a:chOff x="0" y="0"/>
          <a:chExt cx="0" cy="0"/>
        </a:xfrm>
      </p:grpSpPr>
      <p:sp>
        <p:nvSpPr>
          <p:cNvPr id="16" name="Picture Placeholder 6">
            <a:extLst>
              <a:ext uri="{FF2B5EF4-FFF2-40B4-BE49-F238E27FC236}">
                <a16:creationId xmlns:a16="http://schemas.microsoft.com/office/drawing/2014/main" id="{D56E8676-A642-4ED1-AF6D-949131DB4012}"/>
              </a:ext>
            </a:extLst>
          </p:cNvPr>
          <p:cNvSpPr>
            <a:spLocks noGrp="1"/>
          </p:cNvSpPr>
          <p:nvPr>
            <p:ph type="pic" sz="quarter" idx="20"/>
          </p:nvPr>
        </p:nvSpPr>
        <p:spPr>
          <a:xfrm>
            <a:off x="431799" y="1150939"/>
            <a:ext cx="5397611" cy="5832474"/>
          </a:xfrm>
          <a:solidFill>
            <a:schemeClr val="bg1">
              <a:alpha val="80000"/>
            </a:schemeClr>
          </a:solidFill>
        </p:spPr>
        <p:txBody>
          <a:bodyPr/>
          <a:lstStyle/>
          <a:p>
            <a:r>
              <a:rPr lang="en-US"/>
              <a:t>Click icon to add picture</a:t>
            </a:r>
          </a:p>
        </p:txBody>
      </p:sp>
      <p:sp>
        <p:nvSpPr>
          <p:cNvPr id="5" name="Slide Number"/>
          <p:cNvSpPr>
            <a:spLocks noGrp="1"/>
          </p:cNvSpPr>
          <p:nvPr>
            <p:ph type="sldNum" sz="quarter" idx="18"/>
          </p:nvPr>
        </p:nvSpPr>
        <p:spPr/>
        <p:txBody>
          <a:bodyPr/>
          <a:lstStyle>
            <a:lvl1pPr>
              <a:defRPr>
                <a:solidFill>
                  <a:schemeClr val="bg1">
                    <a:lumMod val="50000"/>
                  </a:schemeClr>
                </a:solidFill>
              </a:defRPr>
            </a:lvl1pPr>
          </a:lstStyle>
          <a:p>
            <a:pPr defTabSz="888980"/>
            <a:fld id="{3A65056A-10E9-40C8-A093-AA138EB7B919}" type="slidenum">
              <a:rPr lang="de-DE" smtClean="0"/>
              <a:pPr defTabSz="888980"/>
              <a:t>‹#›</a:t>
            </a:fld>
            <a:endParaRPr lang="de-DE" dirty="0"/>
          </a:p>
        </p:txBody>
      </p:sp>
      <p:sp>
        <p:nvSpPr>
          <p:cNvPr id="4" name="Title"/>
          <p:cNvSpPr>
            <a:spLocks noGrp="1"/>
          </p:cNvSpPr>
          <p:nvPr>
            <p:ph type="title" hasCustomPrompt="1"/>
          </p:nvPr>
        </p:nvSpPr>
        <p:spPr>
          <a:xfrm>
            <a:off x="431800" y="747024"/>
            <a:ext cx="10836275" cy="316753"/>
          </a:xfrm>
        </p:spPr>
        <p:txBody>
          <a:bodyPr/>
          <a:lstStyle>
            <a:lvl1pPr>
              <a:lnSpc>
                <a:spcPct val="107000"/>
              </a:lnSpc>
              <a:defRPr>
                <a:latin typeface="+mj-lt"/>
              </a:defRPr>
            </a:lvl1pPr>
          </a:lstStyle>
          <a:p>
            <a:r>
              <a:rPr lang="en-US" dirty="0"/>
              <a:t>Click to edit title</a:t>
            </a:r>
            <a:endParaRPr lang="de-DE" dirty="0"/>
          </a:p>
        </p:txBody>
      </p:sp>
      <p:pic>
        <p:nvPicPr>
          <p:cNvPr id="19" name="LOGO">
            <a:extLst>
              <a:ext uri="{FF2B5EF4-FFF2-40B4-BE49-F238E27FC236}">
                <a16:creationId xmlns:a16="http://schemas.microsoft.com/office/drawing/2014/main" id="{8C954DB7-CB2D-4B1E-851B-9C1B47D334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1438893" y="259080"/>
            <a:ext cx="1795743" cy="972000"/>
          </a:xfrm>
          <a:prstGeom prst="rect">
            <a:avLst/>
          </a:prstGeom>
        </p:spPr>
      </p:pic>
      <p:sp>
        <p:nvSpPr>
          <p:cNvPr id="2" name="Footer"/>
          <p:cNvSpPr>
            <a:spLocks noGrp="1"/>
          </p:cNvSpPr>
          <p:nvPr>
            <p:ph type="ftr" sz="quarter" idx="17"/>
          </p:nvPr>
        </p:nvSpPr>
        <p:spPr>
          <a:xfrm>
            <a:off x="431800" y="7308000"/>
            <a:ext cx="9907591" cy="123111"/>
          </a:xfrm>
        </p:spPr>
        <p:txBody>
          <a:bodyPr/>
          <a:lstStyle>
            <a:lvl1pPr>
              <a:defRPr>
                <a:solidFill>
                  <a:schemeClr val="bg1">
                    <a:lumMod val="50000"/>
                  </a:schemeClr>
                </a:solidFill>
              </a:defRPr>
            </a:lvl1pPr>
          </a:lstStyle>
          <a:p>
            <a:pPr defTabSz="888980"/>
            <a:endParaRPr lang="de-DE" dirty="0"/>
          </a:p>
        </p:txBody>
      </p:sp>
      <p:sp>
        <p:nvSpPr>
          <p:cNvPr id="8" name="Source"/>
          <p:cNvSpPr>
            <a:spLocks noGrp="1"/>
          </p:cNvSpPr>
          <p:nvPr>
            <p:ph type="body" sz="quarter" idx="14" hasCustomPrompt="1"/>
          </p:nvPr>
        </p:nvSpPr>
        <p:spPr>
          <a:xfrm>
            <a:off x="431800" y="7124564"/>
            <a:ext cx="12572377" cy="107722"/>
          </a:xfrm>
          <a:prstGeom prst="rect">
            <a:avLst/>
          </a:prstGeom>
        </p:spPr>
        <p:txBody>
          <a:bodyPr wrap="square" lIns="0" tIns="0" rIns="0" bIns="0" anchor="b" anchorCtr="0">
            <a:spAutoFit/>
          </a:bodyPr>
          <a:lstStyle>
            <a:lvl1pPr marL="0" indent="0">
              <a:lnSpc>
                <a:spcPct val="100000"/>
              </a:lnSpc>
              <a:spcBef>
                <a:spcPts val="0"/>
              </a:spcBef>
              <a:buFont typeface="Wingdings" panose="05000000000000000000" pitchFamily="2" charset="2"/>
              <a:buNone/>
              <a:defRPr sz="700">
                <a:solidFill>
                  <a:schemeClr val="tx1"/>
                </a:solidFill>
              </a:defRPr>
            </a:lvl1pPr>
            <a:lvl2pPr marL="288000" indent="-144000">
              <a:lnSpc>
                <a:spcPct val="100000"/>
              </a:lnSpc>
              <a:spcBef>
                <a:spcPts val="0"/>
              </a:spcBef>
              <a:defRPr sz="800"/>
            </a:lvl2pPr>
            <a:lvl3pPr marL="432000" indent="-144000">
              <a:lnSpc>
                <a:spcPct val="100000"/>
              </a:lnSpc>
              <a:spcBef>
                <a:spcPts val="0"/>
              </a:spcBef>
              <a:defRPr sz="800"/>
            </a:lvl3pPr>
            <a:lvl4pPr marL="576000" indent="-144000">
              <a:lnSpc>
                <a:spcPct val="100000"/>
              </a:lnSpc>
              <a:spcBef>
                <a:spcPts val="0"/>
              </a:spcBef>
              <a:defRPr sz="800"/>
            </a:lvl4pPr>
            <a:lvl5pPr marL="720000" indent="-144000">
              <a:lnSpc>
                <a:spcPct val="100000"/>
              </a:lnSpc>
              <a:spcBef>
                <a:spcPts val="0"/>
              </a:spcBef>
              <a:defRPr sz="800"/>
            </a:lvl5pPr>
            <a:lvl6pPr marL="864000" indent="-144000">
              <a:lnSpc>
                <a:spcPct val="100000"/>
              </a:lnSpc>
              <a:spcBef>
                <a:spcPts val="0"/>
              </a:spcBef>
              <a:defRPr sz="800"/>
            </a:lvl6pPr>
            <a:lvl7pPr marL="1008000" indent="-144000">
              <a:lnSpc>
                <a:spcPct val="100000"/>
              </a:lnSpc>
              <a:spcBef>
                <a:spcPts val="0"/>
              </a:spcBef>
              <a:defRPr sz="800"/>
            </a:lvl7pPr>
            <a:lvl8pPr marL="1152000" indent="-144000">
              <a:lnSpc>
                <a:spcPct val="100000"/>
              </a:lnSpc>
              <a:spcBef>
                <a:spcPts val="0"/>
              </a:spcBef>
              <a:defRPr sz="800"/>
            </a:lvl8pPr>
            <a:lvl9pPr marL="1152000" indent="0">
              <a:lnSpc>
                <a:spcPct val="100000"/>
              </a:lnSpc>
              <a:spcBef>
                <a:spcPts val="0"/>
              </a:spcBef>
              <a:buNone/>
              <a:defRPr sz="800"/>
            </a:lvl9pPr>
          </a:lstStyle>
          <a:p>
            <a:pPr lvl="0"/>
            <a:r>
              <a:rPr lang="en-US" dirty="0"/>
              <a:t>Click to edit source</a:t>
            </a:r>
          </a:p>
        </p:txBody>
      </p:sp>
      <p:sp>
        <p:nvSpPr>
          <p:cNvPr id="11" name="Text Placeholder 5">
            <a:extLst>
              <a:ext uri="{FF2B5EF4-FFF2-40B4-BE49-F238E27FC236}">
                <a16:creationId xmlns:a16="http://schemas.microsoft.com/office/drawing/2014/main" id="{B80FD6BB-9742-478E-B027-E3C9C836043F}"/>
              </a:ext>
            </a:extLst>
          </p:cNvPr>
          <p:cNvSpPr>
            <a:spLocks noGrp="1"/>
          </p:cNvSpPr>
          <p:nvPr>
            <p:ph type="body" sz="quarter" idx="19" hasCustomPrompt="1"/>
          </p:nvPr>
        </p:nvSpPr>
        <p:spPr>
          <a:xfrm>
            <a:off x="431800" y="145559"/>
            <a:ext cx="10800000" cy="184666"/>
          </a:xfrm>
        </p:spPr>
        <p:txBody>
          <a:bodyPr vert="horz" wrap="square" lIns="0" tIns="0" rIns="0" bIns="0" rtlCol="0" anchor="ctr">
            <a:spAutoFit/>
          </a:bodyPr>
          <a:lstStyle>
            <a:lvl1pPr>
              <a:defRPr lang="en-US" sz="1200" dirty="0" smtClean="0">
                <a:solidFill>
                  <a:schemeClr val="tx1"/>
                </a:solidFill>
              </a:defRPr>
            </a:lvl1pPr>
          </a:lstStyle>
          <a:p>
            <a:pPr marL="0" lvl="0" indent="0">
              <a:spcBef>
                <a:spcPts val="0"/>
              </a:spcBef>
            </a:pPr>
            <a:r>
              <a:rPr lang="en-US" dirty="0"/>
              <a:t>Click to edit navigator</a:t>
            </a:r>
          </a:p>
        </p:txBody>
      </p:sp>
    </p:spTree>
    <p:extLst>
      <p:ext uri="{BB962C8B-B14F-4D97-AF65-F5344CB8AC3E}">
        <p14:creationId xmlns:p14="http://schemas.microsoft.com/office/powerpoint/2010/main" val="3168461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rtner CV">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DC3E8-2A99-4E10-BF7B-BB7EDA167572}"/>
              </a:ext>
            </a:extLst>
          </p:cNvPr>
          <p:cNvSpPr>
            <a:spLocks noGrp="1"/>
          </p:cNvSpPr>
          <p:nvPr>
            <p:ph type="title" hasCustomPrompt="1"/>
          </p:nvPr>
        </p:nvSpPr>
        <p:spPr/>
        <p:txBody>
          <a:bodyPr/>
          <a:lstStyle>
            <a:lvl1pPr>
              <a:defRPr/>
            </a:lvl1pPr>
          </a:lstStyle>
          <a:p>
            <a:r>
              <a:rPr lang="en-US" dirty="0"/>
              <a:t>Click to edit title</a:t>
            </a:r>
          </a:p>
        </p:txBody>
      </p:sp>
      <p:sp>
        <p:nvSpPr>
          <p:cNvPr id="3" name="Slide Number Placeholder 2">
            <a:extLst>
              <a:ext uri="{FF2B5EF4-FFF2-40B4-BE49-F238E27FC236}">
                <a16:creationId xmlns:a16="http://schemas.microsoft.com/office/drawing/2014/main" id="{22BFD10A-EDD7-468A-8A8D-F16D4E48C27D}"/>
              </a:ext>
            </a:extLst>
          </p:cNvPr>
          <p:cNvSpPr>
            <a:spLocks noGrp="1"/>
          </p:cNvSpPr>
          <p:nvPr>
            <p:ph type="sldNum" sz="quarter" idx="10"/>
          </p:nvPr>
        </p:nvSpPr>
        <p:spPr/>
        <p:txBody>
          <a:bodyPr/>
          <a:lstStyle/>
          <a:p>
            <a:pPr defTabSz="888980"/>
            <a:fld id="{3A65056A-10E9-40C8-A093-AA138EB7B919}" type="slidenum">
              <a:rPr lang="de-DE" smtClean="0"/>
              <a:pPr defTabSz="888980"/>
              <a:t>‹#›</a:t>
            </a:fld>
            <a:endParaRPr lang="de-DE" dirty="0"/>
          </a:p>
        </p:txBody>
      </p:sp>
      <p:sp>
        <p:nvSpPr>
          <p:cNvPr id="4" name="Footer Placeholder 3">
            <a:extLst>
              <a:ext uri="{FF2B5EF4-FFF2-40B4-BE49-F238E27FC236}">
                <a16:creationId xmlns:a16="http://schemas.microsoft.com/office/drawing/2014/main" id="{3257D06B-9683-4BAB-98C2-2EF65043504A}"/>
              </a:ext>
            </a:extLst>
          </p:cNvPr>
          <p:cNvSpPr>
            <a:spLocks noGrp="1"/>
          </p:cNvSpPr>
          <p:nvPr>
            <p:ph type="ftr" sz="quarter" idx="11"/>
          </p:nvPr>
        </p:nvSpPr>
        <p:spPr/>
        <p:txBody>
          <a:bodyPr/>
          <a:lstStyle/>
          <a:p>
            <a:pPr defTabSz="888980"/>
            <a:endParaRPr lang="de-DE" dirty="0"/>
          </a:p>
        </p:txBody>
      </p:sp>
      <p:sp>
        <p:nvSpPr>
          <p:cNvPr id="5" name="Rectangle 4">
            <a:extLst>
              <a:ext uri="{FF2B5EF4-FFF2-40B4-BE49-F238E27FC236}">
                <a16:creationId xmlns:a16="http://schemas.microsoft.com/office/drawing/2014/main" id="{A1F3017D-6163-41B7-B9AC-4094BF9D2C5B}"/>
              </a:ext>
            </a:extLst>
          </p:cNvPr>
          <p:cNvSpPr/>
          <p:nvPr userDrawn="1"/>
        </p:nvSpPr>
        <p:spPr>
          <a:xfrm>
            <a:off x="0" y="1150938"/>
            <a:ext cx="2714400" cy="5832475"/>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err="1">
              <a:solidFill>
                <a:schemeClr val="tx1"/>
              </a:solidFill>
            </a:endParaRPr>
          </a:p>
        </p:txBody>
      </p:sp>
      <p:sp>
        <p:nvSpPr>
          <p:cNvPr id="6" name="Rectangle 5">
            <a:extLst>
              <a:ext uri="{FF2B5EF4-FFF2-40B4-BE49-F238E27FC236}">
                <a16:creationId xmlns:a16="http://schemas.microsoft.com/office/drawing/2014/main" id="{B3DFBE58-771F-4419-B5A2-672D4AC45575}"/>
              </a:ext>
            </a:extLst>
          </p:cNvPr>
          <p:cNvSpPr/>
          <p:nvPr userDrawn="1"/>
        </p:nvSpPr>
        <p:spPr>
          <a:xfrm>
            <a:off x="431800" y="1511999"/>
            <a:ext cx="2282600" cy="320124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err="1">
              <a:solidFill>
                <a:schemeClr val="tx1"/>
              </a:solidFill>
            </a:endParaRPr>
          </a:p>
        </p:txBody>
      </p:sp>
      <p:sp>
        <p:nvSpPr>
          <p:cNvPr id="8" name="Text Placeholder 7">
            <a:extLst>
              <a:ext uri="{FF2B5EF4-FFF2-40B4-BE49-F238E27FC236}">
                <a16:creationId xmlns:a16="http://schemas.microsoft.com/office/drawing/2014/main" id="{EDCE26F1-C544-4EFE-87CA-27FFA80CCB31}"/>
              </a:ext>
            </a:extLst>
          </p:cNvPr>
          <p:cNvSpPr>
            <a:spLocks noGrp="1"/>
          </p:cNvSpPr>
          <p:nvPr>
            <p:ph type="body" sz="quarter" idx="12" hasCustomPrompt="1"/>
          </p:nvPr>
        </p:nvSpPr>
        <p:spPr>
          <a:xfrm>
            <a:off x="3235397" y="2237716"/>
            <a:ext cx="9772578" cy="564642"/>
          </a:xfrm>
        </p:spPr>
        <p:txBody>
          <a:bodyPr anchor="b"/>
          <a:lstStyle>
            <a:lvl1pPr>
              <a:defRPr sz="3600" b="1"/>
            </a:lvl1pPr>
            <a:lvl2pPr marL="0" indent="0">
              <a:buNone/>
              <a:defRPr/>
            </a:lvl2pPr>
            <a:lvl3pPr marL="31287" indent="0">
              <a:buNone/>
              <a:defRPr/>
            </a:lvl3pPr>
            <a:lvl4pPr marL="0" indent="0">
              <a:buNone/>
              <a:defRPr/>
            </a:lvl4pPr>
            <a:lvl5pPr marL="0" indent="0">
              <a:buNone/>
              <a:defRPr/>
            </a:lvl5pPr>
          </a:lstStyle>
          <a:p>
            <a:pPr lvl="0"/>
            <a:r>
              <a:rPr lang="en-US" dirty="0"/>
              <a:t>Insert Partner name here</a:t>
            </a:r>
          </a:p>
        </p:txBody>
      </p:sp>
      <p:cxnSp>
        <p:nvCxnSpPr>
          <p:cNvPr id="10" name="Straight Connector 9">
            <a:extLst>
              <a:ext uri="{FF2B5EF4-FFF2-40B4-BE49-F238E27FC236}">
                <a16:creationId xmlns:a16="http://schemas.microsoft.com/office/drawing/2014/main" id="{5FE2853F-D776-4DB2-B2C3-C9E7AB81BDCC}"/>
              </a:ext>
            </a:extLst>
          </p:cNvPr>
          <p:cNvCxnSpPr/>
          <p:nvPr userDrawn="1"/>
        </p:nvCxnSpPr>
        <p:spPr>
          <a:xfrm>
            <a:off x="3235397" y="3103487"/>
            <a:ext cx="1350000" cy="0"/>
          </a:xfrm>
          <a:prstGeom prst="line">
            <a:avLst/>
          </a:prstGeom>
          <a:ln w="38100">
            <a:solidFill>
              <a:srgbClr val="C8004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731C2250-9273-426A-B8AE-830592879F00}"/>
              </a:ext>
            </a:extLst>
          </p:cNvPr>
          <p:cNvSpPr>
            <a:spLocks noGrp="1"/>
          </p:cNvSpPr>
          <p:nvPr>
            <p:ph type="body" sz="quarter" idx="13" hasCustomPrompt="1"/>
          </p:nvPr>
        </p:nvSpPr>
        <p:spPr>
          <a:xfrm>
            <a:off x="3235397" y="3467387"/>
            <a:ext cx="9772578" cy="3516025"/>
          </a:xfrm>
        </p:spPr>
        <p:txBody>
          <a:bodyPr/>
          <a:lstStyle>
            <a:lvl1pPr>
              <a:lnSpc>
                <a:spcPct val="113000"/>
              </a:lnSpc>
              <a:spcBef>
                <a:spcPts val="800"/>
              </a:spcBef>
              <a:defRPr sz="1600"/>
            </a:lvl1pPr>
          </a:lstStyle>
          <a:p>
            <a:pPr lvl="0"/>
            <a:r>
              <a:rPr lang="en-US" dirty="0"/>
              <a:t>Insert Partner CV here</a:t>
            </a:r>
          </a:p>
        </p:txBody>
      </p:sp>
      <p:sp>
        <p:nvSpPr>
          <p:cNvPr id="16" name="Picture Placeholder 15">
            <a:extLst>
              <a:ext uri="{FF2B5EF4-FFF2-40B4-BE49-F238E27FC236}">
                <a16:creationId xmlns:a16="http://schemas.microsoft.com/office/drawing/2014/main" id="{65EB1DFF-4AD8-495F-8E85-4F2EFDBA1DAF}"/>
              </a:ext>
            </a:extLst>
          </p:cNvPr>
          <p:cNvSpPr>
            <a:spLocks noGrp="1"/>
          </p:cNvSpPr>
          <p:nvPr>
            <p:ph type="pic" sz="quarter" idx="14"/>
          </p:nvPr>
        </p:nvSpPr>
        <p:spPr>
          <a:xfrm>
            <a:off x="579371" y="1636227"/>
            <a:ext cx="2135029" cy="2941872"/>
          </a:xfrm>
        </p:spPr>
        <p:txBody>
          <a:bodyPr/>
          <a:lstStyle/>
          <a:p>
            <a:r>
              <a:rPr lang="en-US"/>
              <a:t>Click icon to add picture</a:t>
            </a:r>
          </a:p>
        </p:txBody>
      </p:sp>
      <p:sp>
        <p:nvSpPr>
          <p:cNvPr id="11" name="Text Placeholder 5">
            <a:extLst>
              <a:ext uri="{FF2B5EF4-FFF2-40B4-BE49-F238E27FC236}">
                <a16:creationId xmlns:a16="http://schemas.microsoft.com/office/drawing/2014/main" id="{201EF06E-7ED0-4E41-A28E-64DFD68DAED1}"/>
              </a:ext>
            </a:extLst>
          </p:cNvPr>
          <p:cNvSpPr>
            <a:spLocks noGrp="1"/>
          </p:cNvSpPr>
          <p:nvPr>
            <p:ph type="body" sz="quarter" idx="19" hasCustomPrompt="1"/>
          </p:nvPr>
        </p:nvSpPr>
        <p:spPr>
          <a:xfrm>
            <a:off x="431800" y="145559"/>
            <a:ext cx="10440352" cy="184666"/>
          </a:xfrm>
        </p:spPr>
        <p:txBody>
          <a:bodyPr vert="horz" wrap="square" lIns="0" tIns="0" rIns="0" bIns="0" rtlCol="0" anchor="ctr">
            <a:spAutoFit/>
          </a:bodyPr>
          <a:lstStyle>
            <a:lvl1pPr>
              <a:defRPr lang="en-US" sz="1200" dirty="0" smtClean="0">
                <a:solidFill>
                  <a:schemeClr val="tx1"/>
                </a:solidFill>
              </a:defRPr>
            </a:lvl1pPr>
          </a:lstStyle>
          <a:p>
            <a:pPr marL="0" lvl="0" indent="0">
              <a:spcBef>
                <a:spcPts val="0"/>
              </a:spcBef>
            </a:pPr>
            <a:r>
              <a:rPr lang="en-US" dirty="0"/>
              <a:t>Click to edit navigator</a:t>
            </a:r>
          </a:p>
        </p:txBody>
      </p:sp>
      <p:pic>
        <p:nvPicPr>
          <p:cNvPr id="12" name="LOGO">
            <a:extLst>
              <a:ext uri="{FF2B5EF4-FFF2-40B4-BE49-F238E27FC236}">
                <a16:creationId xmlns:a16="http://schemas.microsoft.com/office/drawing/2014/main" id="{1B00F9F8-6C73-49F9-AC5B-15962512A8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1438893" y="259080"/>
            <a:ext cx="1795743" cy="972000"/>
          </a:xfrm>
          <a:prstGeom prst="rect">
            <a:avLst/>
          </a:prstGeom>
        </p:spPr>
      </p:pic>
    </p:spTree>
    <p:extLst>
      <p:ext uri="{BB962C8B-B14F-4D97-AF65-F5344CB8AC3E}">
        <p14:creationId xmlns:p14="http://schemas.microsoft.com/office/powerpoint/2010/main" val="1359229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 Dark footer">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922A63-42A0-4FEC-A503-44B78F17B6BC}"/>
              </a:ext>
              <a:ext uri="{C183D7F6-B498-43B3-948B-1728B52AA6E4}">
                <adec:decorative xmlns:adec="http://schemas.microsoft.com/office/drawing/2017/decorative" val="1"/>
              </a:ext>
            </a:extLst>
          </p:cNvPr>
          <p:cNvGrpSpPr/>
          <p:nvPr userDrawn="1"/>
        </p:nvGrpSpPr>
        <p:grpSpPr>
          <a:xfrm>
            <a:off x="0" y="4795992"/>
            <a:ext cx="13439775" cy="2763683"/>
            <a:chOff x="0" y="4795992"/>
            <a:chExt cx="13439775" cy="2763683"/>
          </a:xfrm>
        </p:grpSpPr>
        <p:sp>
          <p:nvSpPr>
            <p:cNvPr id="14" name="Rectangle 13">
              <a:extLst>
                <a:ext uri="{FF2B5EF4-FFF2-40B4-BE49-F238E27FC236}">
                  <a16:creationId xmlns:a16="http://schemas.microsoft.com/office/drawing/2014/main" id="{A38F656D-AD22-42D5-9A2C-865A73F7FE9B}"/>
                </a:ext>
              </a:extLst>
            </p:cNvPr>
            <p:cNvSpPr/>
            <p:nvPr userDrawn="1"/>
          </p:nvSpPr>
          <p:spPr>
            <a:xfrm>
              <a:off x="0" y="4853592"/>
              <a:ext cx="13439775" cy="2706083"/>
            </a:xfrm>
            <a:prstGeom prst="rect">
              <a:avLst/>
            </a:prstGeom>
            <a:solidFill>
              <a:srgbClr val="323F48"/>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err="1">
                <a:solidFill>
                  <a:schemeClr val="tx1"/>
                </a:solidFill>
              </a:endParaRPr>
            </a:p>
          </p:txBody>
        </p:sp>
        <p:sp>
          <p:nvSpPr>
            <p:cNvPr id="15" name="Rectangle 14">
              <a:extLst>
                <a:ext uri="{FF2B5EF4-FFF2-40B4-BE49-F238E27FC236}">
                  <a16:creationId xmlns:a16="http://schemas.microsoft.com/office/drawing/2014/main" id="{C64BBD79-DE2D-4D2B-9168-F4E5D614F68F}"/>
                </a:ext>
              </a:extLst>
            </p:cNvPr>
            <p:cNvSpPr/>
            <p:nvPr userDrawn="1"/>
          </p:nvSpPr>
          <p:spPr>
            <a:xfrm>
              <a:off x="0" y="4795992"/>
              <a:ext cx="13439775" cy="57600"/>
            </a:xfrm>
            <a:prstGeom prst="rect">
              <a:avLst/>
            </a:prstGeom>
            <a:solidFill>
              <a:srgbClr val="C8004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err="1">
                <a:solidFill>
                  <a:schemeClr val="tx1"/>
                </a:solidFill>
              </a:endParaRPr>
            </a:p>
          </p:txBody>
        </p:sp>
      </p:grpSp>
      <p:sp>
        <p:nvSpPr>
          <p:cNvPr id="5" name="Picture Placeholder 4">
            <a:extLst>
              <a:ext uri="{FF2B5EF4-FFF2-40B4-BE49-F238E27FC236}">
                <a16:creationId xmlns:a16="http://schemas.microsoft.com/office/drawing/2014/main" id="{861F5BFC-58B6-403A-945C-9C0CDBF125AB}"/>
              </a:ext>
              <a:ext uri="{C183D7F6-B498-43B3-948B-1728B52AA6E4}">
                <adec:decorative xmlns:adec="http://schemas.microsoft.com/office/drawing/2017/decorative" val="1"/>
              </a:ext>
            </a:extLst>
          </p:cNvPr>
          <p:cNvSpPr>
            <a:spLocks noGrp="1"/>
          </p:cNvSpPr>
          <p:nvPr>
            <p:ph type="pic" sz="quarter" idx="10"/>
          </p:nvPr>
        </p:nvSpPr>
        <p:spPr>
          <a:xfrm>
            <a:off x="0" y="0"/>
            <a:ext cx="13439775" cy="4795992"/>
          </a:xfrm>
        </p:spPr>
        <p:txBody>
          <a:bodyPr/>
          <a:lstStyle/>
          <a:p>
            <a:r>
              <a:rPr lang="en-US"/>
              <a:t>Click icon to add picture</a:t>
            </a:r>
          </a:p>
        </p:txBody>
      </p:sp>
      <p:sp>
        <p:nvSpPr>
          <p:cNvPr id="16" name="www.simon-kucher.com"/>
          <p:cNvSpPr txBox="1"/>
          <p:nvPr/>
        </p:nvSpPr>
        <p:spPr>
          <a:xfrm>
            <a:off x="431800" y="6768241"/>
            <a:ext cx="2524124" cy="261610"/>
          </a:xfrm>
          <a:prstGeom prst="rect">
            <a:avLst/>
          </a:prstGeom>
          <a:noFill/>
        </p:spPr>
        <p:txBody>
          <a:bodyPr wrap="square" lIns="0" tIns="0" rIns="0" bIns="0" rtlCol="0" anchor="b">
            <a:spAutoFit/>
          </a:bodyPr>
          <a:lstStyle/>
          <a:p>
            <a:pPr defTabSz="888980">
              <a:spcBef>
                <a:spcPts val="1644"/>
              </a:spcBef>
            </a:pPr>
            <a:r>
              <a:rPr lang="en-IE" sz="1700" spc="60" baseline="0" dirty="0">
                <a:solidFill>
                  <a:schemeClr val="bg1"/>
                </a:solidFill>
              </a:rPr>
              <a:t>www.simon-kucher.com</a:t>
            </a:r>
          </a:p>
        </p:txBody>
      </p:sp>
      <p:pic>
        <p:nvPicPr>
          <p:cNvPr id="20" name="LOGO">
            <a:extLst>
              <a:ext uri="{FF2B5EF4-FFF2-40B4-BE49-F238E27FC236}">
                <a16:creationId xmlns:a16="http://schemas.microsoft.com/office/drawing/2014/main" id="{2819C621-8BB1-4F2E-8959-A41399E1C9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0755630" y="257354"/>
            <a:ext cx="2577664" cy="1619100"/>
          </a:xfrm>
          <a:prstGeom prst="rect">
            <a:avLst/>
          </a:prstGeom>
        </p:spPr>
      </p:pic>
    </p:spTree>
    <p:extLst>
      <p:ext uri="{BB962C8B-B14F-4D97-AF65-F5344CB8AC3E}">
        <p14:creationId xmlns:p14="http://schemas.microsoft.com/office/powerpoint/2010/main" val="553728942"/>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 White footer">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B724950-F3E3-4A45-939F-37EA4E7AA97C}"/>
              </a:ext>
              <a:ext uri="{C183D7F6-B498-43B3-948B-1728B52AA6E4}">
                <adec:decorative xmlns:adec="http://schemas.microsoft.com/office/drawing/2017/decorative" val="1"/>
              </a:ext>
            </a:extLst>
          </p:cNvPr>
          <p:cNvSpPr>
            <a:spLocks noGrp="1"/>
          </p:cNvSpPr>
          <p:nvPr>
            <p:ph type="pic" sz="quarter" idx="10"/>
          </p:nvPr>
        </p:nvSpPr>
        <p:spPr>
          <a:xfrm>
            <a:off x="0" y="0"/>
            <a:ext cx="13439775" cy="4795992"/>
          </a:xfrm>
        </p:spPr>
        <p:txBody>
          <a:bodyPr/>
          <a:lstStyle/>
          <a:p>
            <a:r>
              <a:rPr lang="en-US"/>
              <a:t>Click icon to add picture</a:t>
            </a:r>
          </a:p>
        </p:txBody>
      </p:sp>
      <p:grpSp>
        <p:nvGrpSpPr>
          <p:cNvPr id="3" name="Group 2">
            <a:extLst>
              <a:ext uri="{FF2B5EF4-FFF2-40B4-BE49-F238E27FC236}">
                <a16:creationId xmlns:a16="http://schemas.microsoft.com/office/drawing/2014/main" id="{5474C40E-B5BD-491F-B25E-1A255B5A6E24}"/>
              </a:ext>
              <a:ext uri="{C183D7F6-B498-43B3-948B-1728B52AA6E4}">
                <adec:decorative xmlns:adec="http://schemas.microsoft.com/office/drawing/2017/decorative" val="1"/>
              </a:ext>
            </a:extLst>
          </p:cNvPr>
          <p:cNvGrpSpPr/>
          <p:nvPr userDrawn="1"/>
        </p:nvGrpSpPr>
        <p:grpSpPr>
          <a:xfrm>
            <a:off x="0" y="4795992"/>
            <a:ext cx="13439775" cy="2763683"/>
            <a:chOff x="0" y="4795992"/>
            <a:chExt cx="13439775" cy="2763683"/>
          </a:xfrm>
        </p:grpSpPr>
        <p:sp>
          <p:nvSpPr>
            <p:cNvPr id="15" name="Rectangle 14">
              <a:extLst>
                <a:ext uri="{FF2B5EF4-FFF2-40B4-BE49-F238E27FC236}">
                  <a16:creationId xmlns:a16="http://schemas.microsoft.com/office/drawing/2014/main" id="{35A72A23-4D05-41F4-BD58-3A1721CAA244}"/>
                </a:ext>
              </a:extLst>
            </p:cNvPr>
            <p:cNvSpPr/>
            <p:nvPr userDrawn="1"/>
          </p:nvSpPr>
          <p:spPr>
            <a:xfrm>
              <a:off x="0" y="4853592"/>
              <a:ext cx="13439775" cy="270608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err="1">
                <a:solidFill>
                  <a:schemeClr val="tx1"/>
                </a:solidFill>
              </a:endParaRPr>
            </a:p>
          </p:txBody>
        </p:sp>
        <p:sp>
          <p:nvSpPr>
            <p:cNvPr id="17" name="Rectangle 16">
              <a:extLst>
                <a:ext uri="{FF2B5EF4-FFF2-40B4-BE49-F238E27FC236}">
                  <a16:creationId xmlns:a16="http://schemas.microsoft.com/office/drawing/2014/main" id="{D0F41365-228B-455D-8AC3-239AA6B278F6}"/>
                </a:ext>
              </a:extLst>
            </p:cNvPr>
            <p:cNvSpPr/>
            <p:nvPr userDrawn="1"/>
          </p:nvSpPr>
          <p:spPr>
            <a:xfrm>
              <a:off x="0" y="4795992"/>
              <a:ext cx="13439775" cy="57600"/>
            </a:xfrm>
            <a:prstGeom prst="rect">
              <a:avLst/>
            </a:prstGeom>
            <a:solidFill>
              <a:srgbClr val="C8004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err="1">
                <a:solidFill>
                  <a:schemeClr val="tx1"/>
                </a:solidFill>
              </a:endParaRPr>
            </a:p>
          </p:txBody>
        </p:sp>
      </p:grpSp>
      <p:sp>
        <p:nvSpPr>
          <p:cNvPr id="20" name="www.simon-kucher.com">
            <a:extLst>
              <a:ext uri="{FF2B5EF4-FFF2-40B4-BE49-F238E27FC236}">
                <a16:creationId xmlns:a16="http://schemas.microsoft.com/office/drawing/2014/main" id="{8F4E679A-2736-4C10-8515-6B2187729A45}"/>
              </a:ext>
            </a:extLst>
          </p:cNvPr>
          <p:cNvSpPr txBox="1"/>
          <p:nvPr userDrawn="1"/>
        </p:nvSpPr>
        <p:spPr>
          <a:xfrm>
            <a:off x="431800" y="6768241"/>
            <a:ext cx="2524124" cy="261610"/>
          </a:xfrm>
          <a:prstGeom prst="rect">
            <a:avLst/>
          </a:prstGeom>
          <a:noFill/>
        </p:spPr>
        <p:txBody>
          <a:bodyPr wrap="square" lIns="0" tIns="0" rIns="0" bIns="0" rtlCol="0" anchor="b">
            <a:spAutoFit/>
          </a:bodyPr>
          <a:lstStyle/>
          <a:p>
            <a:pPr defTabSz="888980">
              <a:spcBef>
                <a:spcPts val="1644"/>
              </a:spcBef>
            </a:pPr>
            <a:r>
              <a:rPr lang="en-IE" sz="1700" spc="60" baseline="0" dirty="0">
                <a:solidFill>
                  <a:schemeClr val="tx1"/>
                </a:solidFill>
              </a:rPr>
              <a:t>www.simon-kucher.com</a:t>
            </a:r>
          </a:p>
        </p:txBody>
      </p:sp>
      <p:pic>
        <p:nvPicPr>
          <p:cNvPr id="22" name="LOGO">
            <a:extLst>
              <a:ext uri="{FF2B5EF4-FFF2-40B4-BE49-F238E27FC236}">
                <a16:creationId xmlns:a16="http://schemas.microsoft.com/office/drawing/2014/main" id="{BDE558EB-C651-45A6-AE1B-2B1ED7C49AE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0755630" y="257354"/>
            <a:ext cx="2577664" cy="1619100"/>
          </a:xfrm>
          <a:prstGeom prst="rect">
            <a:avLst/>
          </a:prstGeom>
        </p:spPr>
      </p:pic>
    </p:spTree>
    <p:extLst>
      <p:ext uri="{BB962C8B-B14F-4D97-AF65-F5344CB8AC3E}">
        <p14:creationId xmlns:p14="http://schemas.microsoft.com/office/powerpoint/2010/main" val="866160859"/>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 Gradient backgroun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8668753-5FAB-4A84-A443-AA3452581AE8}"/>
              </a:ext>
              <a:ext uri="{C183D7F6-B498-43B3-948B-1728B52AA6E4}">
                <adec:decorative xmlns:adec="http://schemas.microsoft.com/office/drawing/2017/decorative" val="1"/>
              </a:ext>
            </a:extLst>
          </p:cNvPr>
          <p:cNvGrpSpPr/>
          <p:nvPr userDrawn="1"/>
        </p:nvGrpSpPr>
        <p:grpSpPr>
          <a:xfrm>
            <a:off x="-2" y="0"/>
            <a:ext cx="13439777" cy="4878000"/>
            <a:chOff x="-2" y="2683506"/>
            <a:chExt cx="13439777" cy="4878000"/>
          </a:xfrm>
        </p:grpSpPr>
        <p:sp>
          <p:nvSpPr>
            <p:cNvPr id="10" name="Rectangle 9">
              <a:extLst>
                <a:ext uri="{FF2B5EF4-FFF2-40B4-BE49-F238E27FC236}">
                  <a16:creationId xmlns:a16="http://schemas.microsoft.com/office/drawing/2014/main" id="{6992EE05-B400-46DF-8522-6EBC6C145D2D}"/>
                </a:ext>
              </a:extLst>
            </p:cNvPr>
            <p:cNvSpPr/>
            <p:nvPr userDrawn="1"/>
          </p:nvSpPr>
          <p:spPr>
            <a:xfrm>
              <a:off x="0" y="2683506"/>
              <a:ext cx="13439775" cy="4878000"/>
            </a:xfrm>
            <a:prstGeom prst="rect">
              <a:avLst/>
            </a:prstGeom>
            <a:gradFill flip="none" rotWithShape="1">
              <a:gsLst>
                <a:gs pos="20000">
                  <a:schemeClr val="accent3"/>
                </a:gs>
                <a:gs pos="100000">
                  <a:schemeClr val="accent2">
                    <a:lumMod val="70000"/>
                  </a:schemeClr>
                </a:gs>
              </a:gsLst>
              <a:lin ang="18900000" scaled="0"/>
              <a:tileRect/>
            </a:gra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en-GB" sz="1400" b="0" i="0" u="none" strike="noStrike" kern="0" cap="none" spc="0" normalizeH="0" baseline="0" dirty="0" err="1">
                <a:ln>
                  <a:noFill/>
                </a:ln>
                <a:solidFill>
                  <a:srgbClr val="322E2C"/>
                </a:solidFill>
                <a:effectLst/>
                <a:uLnTx/>
                <a:uFillTx/>
                <a:latin typeface="SimonKucher"/>
              </a:endParaRPr>
            </a:p>
          </p:txBody>
        </p:sp>
        <p:grpSp>
          <p:nvGrpSpPr>
            <p:cNvPr id="14" name="Group 13">
              <a:extLst>
                <a:ext uri="{FF2B5EF4-FFF2-40B4-BE49-F238E27FC236}">
                  <a16:creationId xmlns:a16="http://schemas.microsoft.com/office/drawing/2014/main" id="{4A479413-9BCB-4786-8E84-6EDCD3F8CCC9}"/>
                </a:ext>
              </a:extLst>
            </p:cNvPr>
            <p:cNvGrpSpPr/>
            <p:nvPr userDrawn="1"/>
          </p:nvGrpSpPr>
          <p:grpSpPr>
            <a:xfrm>
              <a:off x="-2" y="3711100"/>
              <a:ext cx="4611306" cy="2300115"/>
              <a:chOff x="-2" y="3373746"/>
              <a:chExt cx="5287640" cy="2637470"/>
            </a:xfrm>
          </p:grpSpPr>
          <p:sp>
            <p:nvSpPr>
              <p:cNvPr id="18" name="Diamond 17">
                <a:extLst>
                  <a:ext uri="{FF2B5EF4-FFF2-40B4-BE49-F238E27FC236}">
                    <a16:creationId xmlns:a16="http://schemas.microsoft.com/office/drawing/2014/main" id="{08A43B33-D368-4805-A45C-B4D91FBCA1CC}"/>
                  </a:ext>
                </a:extLst>
              </p:cNvPr>
              <p:cNvSpPr/>
              <p:nvPr userDrawn="1"/>
            </p:nvSpPr>
            <p:spPr>
              <a:xfrm>
                <a:off x="2650168" y="3373746"/>
                <a:ext cx="2637470" cy="2637470"/>
              </a:xfrm>
              <a:prstGeom prst="diamond">
                <a:avLst/>
              </a:prstGeom>
              <a:no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err="1">
                  <a:solidFill>
                    <a:schemeClr val="tx1"/>
                  </a:solidFill>
                </a:endParaRPr>
              </a:p>
            </p:txBody>
          </p:sp>
          <p:sp>
            <p:nvSpPr>
              <p:cNvPr id="19" name="Diamond 18">
                <a:extLst>
                  <a:ext uri="{FF2B5EF4-FFF2-40B4-BE49-F238E27FC236}">
                    <a16:creationId xmlns:a16="http://schemas.microsoft.com/office/drawing/2014/main" id="{A03EE673-3444-4F70-8425-B1F64A6025BA}"/>
                  </a:ext>
                </a:extLst>
              </p:cNvPr>
              <p:cNvSpPr/>
              <p:nvPr userDrawn="1"/>
            </p:nvSpPr>
            <p:spPr>
              <a:xfrm>
                <a:off x="-2" y="3373746"/>
                <a:ext cx="2637470" cy="2637470"/>
              </a:xfrm>
              <a:prstGeom prst="diamond">
                <a:avLst/>
              </a:prstGeom>
              <a:no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err="1">
                  <a:solidFill>
                    <a:schemeClr val="tx1"/>
                  </a:solidFill>
                </a:endParaRPr>
              </a:p>
            </p:txBody>
          </p:sp>
        </p:grpSp>
        <p:sp>
          <p:nvSpPr>
            <p:cNvPr id="20" name="Freeform: Shape 19">
              <a:extLst>
                <a:ext uri="{FF2B5EF4-FFF2-40B4-BE49-F238E27FC236}">
                  <a16:creationId xmlns:a16="http://schemas.microsoft.com/office/drawing/2014/main" id="{726A23F5-C100-4F5E-B701-5D1C8C132EE9}"/>
                </a:ext>
              </a:extLst>
            </p:cNvPr>
            <p:cNvSpPr/>
            <p:nvPr userDrawn="1"/>
          </p:nvSpPr>
          <p:spPr>
            <a:xfrm>
              <a:off x="4627669" y="6020807"/>
              <a:ext cx="2300115" cy="1540699"/>
            </a:xfrm>
            <a:custGeom>
              <a:avLst/>
              <a:gdLst>
                <a:gd name="connsiteX0" fmla="*/ 1150058 w 2300115"/>
                <a:gd name="connsiteY0" fmla="*/ 0 h 1540699"/>
                <a:gd name="connsiteX1" fmla="*/ 2300115 w 2300115"/>
                <a:gd name="connsiteY1" fmla="*/ 1150058 h 1540699"/>
                <a:gd name="connsiteX2" fmla="*/ 1909474 w 2300115"/>
                <a:gd name="connsiteY2" fmla="*/ 1540699 h 1540699"/>
                <a:gd name="connsiteX3" fmla="*/ 390642 w 2300115"/>
                <a:gd name="connsiteY3" fmla="*/ 1540699 h 1540699"/>
                <a:gd name="connsiteX4" fmla="*/ 0 w 2300115"/>
                <a:gd name="connsiteY4" fmla="*/ 1150058 h 1540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115" h="1540699">
                  <a:moveTo>
                    <a:pt x="1150058" y="0"/>
                  </a:moveTo>
                  <a:lnTo>
                    <a:pt x="2300115" y="1150058"/>
                  </a:lnTo>
                  <a:lnTo>
                    <a:pt x="1909474" y="1540699"/>
                  </a:lnTo>
                  <a:lnTo>
                    <a:pt x="390642" y="1540699"/>
                  </a:lnTo>
                  <a:lnTo>
                    <a:pt x="0" y="1150058"/>
                  </a:lnTo>
                  <a:close/>
                </a:path>
              </a:pathLst>
            </a:custGeom>
            <a:no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err="1">
                <a:solidFill>
                  <a:schemeClr val="tx1"/>
                </a:solidFill>
              </a:endParaRPr>
            </a:p>
          </p:txBody>
        </p:sp>
        <p:sp>
          <p:nvSpPr>
            <p:cNvPr id="22" name="Freeform: Shape 21">
              <a:extLst>
                <a:ext uri="{FF2B5EF4-FFF2-40B4-BE49-F238E27FC236}">
                  <a16:creationId xmlns:a16="http://schemas.microsoft.com/office/drawing/2014/main" id="{FEBD1847-96A9-49F5-83CB-A909BC1DD240}"/>
                </a:ext>
              </a:extLst>
            </p:cNvPr>
            <p:cNvSpPr/>
            <p:nvPr userDrawn="1"/>
          </p:nvSpPr>
          <p:spPr>
            <a:xfrm>
              <a:off x="2316478" y="6020807"/>
              <a:ext cx="2300115" cy="1540699"/>
            </a:xfrm>
            <a:custGeom>
              <a:avLst/>
              <a:gdLst>
                <a:gd name="connsiteX0" fmla="*/ 1150058 w 2300115"/>
                <a:gd name="connsiteY0" fmla="*/ 0 h 1540699"/>
                <a:gd name="connsiteX1" fmla="*/ 2300115 w 2300115"/>
                <a:gd name="connsiteY1" fmla="*/ 1150058 h 1540699"/>
                <a:gd name="connsiteX2" fmla="*/ 1909474 w 2300115"/>
                <a:gd name="connsiteY2" fmla="*/ 1540699 h 1540699"/>
                <a:gd name="connsiteX3" fmla="*/ 390642 w 2300115"/>
                <a:gd name="connsiteY3" fmla="*/ 1540699 h 1540699"/>
                <a:gd name="connsiteX4" fmla="*/ 0 w 2300115"/>
                <a:gd name="connsiteY4" fmla="*/ 1150058 h 1540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115" h="1540699">
                  <a:moveTo>
                    <a:pt x="1150058" y="0"/>
                  </a:moveTo>
                  <a:lnTo>
                    <a:pt x="2300115" y="1150058"/>
                  </a:lnTo>
                  <a:lnTo>
                    <a:pt x="1909474" y="1540699"/>
                  </a:lnTo>
                  <a:lnTo>
                    <a:pt x="390642" y="1540699"/>
                  </a:lnTo>
                  <a:lnTo>
                    <a:pt x="0" y="1150058"/>
                  </a:lnTo>
                  <a:close/>
                </a:path>
              </a:pathLst>
            </a:custGeom>
            <a:no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err="1">
                <a:solidFill>
                  <a:schemeClr val="tx1"/>
                </a:solidFill>
              </a:endParaRPr>
            </a:p>
          </p:txBody>
        </p:sp>
      </p:grpSp>
      <p:grpSp>
        <p:nvGrpSpPr>
          <p:cNvPr id="4" name="Group 3">
            <a:extLst>
              <a:ext uri="{FF2B5EF4-FFF2-40B4-BE49-F238E27FC236}">
                <a16:creationId xmlns:a16="http://schemas.microsoft.com/office/drawing/2014/main" id="{A881DAC4-78F4-41E6-AA74-ED7E81B5BA44}"/>
              </a:ext>
            </a:extLst>
          </p:cNvPr>
          <p:cNvGrpSpPr/>
          <p:nvPr userDrawn="1"/>
        </p:nvGrpSpPr>
        <p:grpSpPr>
          <a:xfrm>
            <a:off x="0" y="4795992"/>
            <a:ext cx="13439775" cy="2763683"/>
            <a:chOff x="0" y="4795992"/>
            <a:chExt cx="13439775" cy="2763683"/>
          </a:xfrm>
        </p:grpSpPr>
        <p:sp>
          <p:nvSpPr>
            <p:cNvPr id="26" name="Rectangle 25">
              <a:extLst>
                <a:ext uri="{FF2B5EF4-FFF2-40B4-BE49-F238E27FC236}">
                  <a16:creationId xmlns:a16="http://schemas.microsoft.com/office/drawing/2014/main" id="{C763CB3D-31FC-4351-93EC-E5DEF7A0B8F6}"/>
                </a:ext>
              </a:extLst>
            </p:cNvPr>
            <p:cNvSpPr/>
            <p:nvPr userDrawn="1"/>
          </p:nvSpPr>
          <p:spPr>
            <a:xfrm>
              <a:off x="0" y="4853592"/>
              <a:ext cx="13439775" cy="2706083"/>
            </a:xfrm>
            <a:prstGeom prst="rect">
              <a:avLst/>
            </a:prstGeom>
            <a:solidFill>
              <a:srgbClr val="323F48"/>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err="1">
                <a:solidFill>
                  <a:schemeClr val="tx1"/>
                </a:solidFill>
              </a:endParaRPr>
            </a:p>
          </p:txBody>
        </p:sp>
        <p:sp>
          <p:nvSpPr>
            <p:cNvPr id="27" name="Rectangle 26">
              <a:extLst>
                <a:ext uri="{FF2B5EF4-FFF2-40B4-BE49-F238E27FC236}">
                  <a16:creationId xmlns:a16="http://schemas.microsoft.com/office/drawing/2014/main" id="{5257F317-B993-44B3-83CC-C302A92B58FA}"/>
                </a:ext>
              </a:extLst>
            </p:cNvPr>
            <p:cNvSpPr/>
            <p:nvPr userDrawn="1"/>
          </p:nvSpPr>
          <p:spPr>
            <a:xfrm>
              <a:off x="0" y="4795992"/>
              <a:ext cx="13439775" cy="57600"/>
            </a:xfrm>
            <a:prstGeom prst="rect">
              <a:avLst/>
            </a:prstGeom>
            <a:solidFill>
              <a:srgbClr val="C8004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err="1">
                <a:solidFill>
                  <a:schemeClr val="tx1"/>
                </a:solidFill>
              </a:endParaRPr>
            </a:p>
          </p:txBody>
        </p:sp>
      </p:grpSp>
      <p:sp>
        <p:nvSpPr>
          <p:cNvPr id="29" name="www.simon-kucher.com">
            <a:extLst>
              <a:ext uri="{FF2B5EF4-FFF2-40B4-BE49-F238E27FC236}">
                <a16:creationId xmlns:a16="http://schemas.microsoft.com/office/drawing/2014/main" id="{6040052F-5614-4D4C-ACD9-B6B71F33ED01}"/>
              </a:ext>
            </a:extLst>
          </p:cNvPr>
          <p:cNvSpPr txBox="1"/>
          <p:nvPr userDrawn="1"/>
        </p:nvSpPr>
        <p:spPr>
          <a:xfrm>
            <a:off x="431800" y="6768241"/>
            <a:ext cx="2524124" cy="261610"/>
          </a:xfrm>
          <a:prstGeom prst="rect">
            <a:avLst/>
          </a:prstGeom>
          <a:noFill/>
        </p:spPr>
        <p:txBody>
          <a:bodyPr wrap="square" lIns="0" tIns="0" rIns="0" bIns="0" rtlCol="0" anchor="b">
            <a:spAutoFit/>
          </a:bodyPr>
          <a:lstStyle/>
          <a:p>
            <a:pPr defTabSz="888980">
              <a:spcBef>
                <a:spcPts val="1644"/>
              </a:spcBef>
            </a:pPr>
            <a:r>
              <a:rPr lang="en-IE" sz="1700" spc="60" baseline="0" dirty="0">
                <a:solidFill>
                  <a:schemeClr val="bg1"/>
                </a:solidFill>
              </a:rPr>
              <a:t>www.simon-kucher.com</a:t>
            </a:r>
          </a:p>
        </p:txBody>
      </p:sp>
      <p:pic>
        <p:nvPicPr>
          <p:cNvPr id="31" name="LOGO">
            <a:extLst>
              <a:ext uri="{FF2B5EF4-FFF2-40B4-BE49-F238E27FC236}">
                <a16:creationId xmlns:a16="http://schemas.microsoft.com/office/drawing/2014/main" id="{8132E14B-E69F-4CBA-8133-6C97BA238D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0755630" y="257354"/>
            <a:ext cx="2577664" cy="1619100"/>
          </a:xfrm>
          <a:prstGeom prst="rect">
            <a:avLst/>
          </a:prstGeom>
        </p:spPr>
      </p:pic>
    </p:spTree>
    <p:extLst>
      <p:ext uri="{BB962C8B-B14F-4D97-AF65-F5344CB8AC3E}">
        <p14:creationId xmlns:p14="http://schemas.microsoft.com/office/powerpoint/2010/main" val="25835447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 Image left 1: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BA5ACC-1D48-4248-B35D-F14CC9008635}"/>
              </a:ext>
            </a:extLst>
          </p:cNvPr>
          <p:cNvSpPr>
            <a:spLocks/>
          </p:cNvSpPr>
          <p:nvPr userDrawn="1"/>
        </p:nvSpPr>
        <p:spPr>
          <a:xfrm>
            <a:off x="-1587" y="0"/>
            <a:ext cx="5059362" cy="7559675"/>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14" name="Picture Placeholder 6">
            <a:extLst>
              <a:ext uri="{FF2B5EF4-FFF2-40B4-BE49-F238E27FC236}">
                <a16:creationId xmlns:a16="http://schemas.microsoft.com/office/drawing/2014/main" id="{E6D5E84C-9FFE-4D5E-9D9C-AE53E0D0EE39}"/>
              </a:ext>
            </a:extLst>
          </p:cNvPr>
          <p:cNvSpPr>
            <a:spLocks noGrp="1"/>
          </p:cNvSpPr>
          <p:nvPr>
            <p:ph type="pic" sz="quarter" idx="20"/>
          </p:nvPr>
        </p:nvSpPr>
        <p:spPr>
          <a:xfrm>
            <a:off x="-1587" y="0"/>
            <a:ext cx="5059362" cy="7559675"/>
          </a:xfrm>
          <a:solidFill>
            <a:schemeClr val="accent1">
              <a:lumMod val="40000"/>
              <a:lumOff val="60000"/>
            </a:schemeClr>
          </a:solidFill>
        </p:spPr>
        <p:txBody>
          <a:bodyPr/>
          <a:lstStyle/>
          <a:p>
            <a:r>
              <a:rPr lang="en-US" dirty="0"/>
              <a:t>Click icon to add picture</a:t>
            </a:r>
          </a:p>
        </p:txBody>
      </p:sp>
      <p:sp>
        <p:nvSpPr>
          <p:cNvPr id="5" name="Slide Number"/>
          <p:cNvSpPr>
            <a:spLocks noGrp="1"/>
          </p:cNvSpPr>
          <p:nvPr>
            <p:ph type="sldNum" sz="quarter" idx="18"/>
          </p:nvPr>
        </p:nvSpPr>
        <p:spPr/>
        <p:txBody>
          <a:bodyPr/>
          <a:lstStyle>
            <a:lvl1pPr>
              <a:defRPr>
                <a:solidFill>
                  <a:schemeClr val="bg1">
                    <a:lumMod val="50000"/>
                  </a:schemeClr>
                </a:solidFill>
              </a:defRPr>
            </a:lvl1pPr>
          </a:lstStyle>
          <a:p>
            <a:pPr defTabSz="888980"/>
            <a:fld id="{3A65056A-10E9-40C8-A093-AA138EB7B919}" type="slidenum">
              <a:rPr lang="en-US" smtClean="0"/>
              <a:pPr defTabSz="888980"/>
              <a:t>‹#›</a:t>
            </a:fld>
            <a:endParaRPr lang="en-US" dirty="0"/>
          </a:p>
        </p:txBody>
      </p:sp>
      <p:sp>
        <p:nvSpPr>
          <p:cNvPr id="4" name="Title"/>
          <p:cNvSpPr>
            <a:spLocks noGrp="1"/>
          </p:cNvSpPr>
          <p:nvPr>
            <p:ph type="title" hasCustomPrompt="1"/>
          </p:nvPr>
        </p:nvSpPr>
        <p:spPr>
          <a:xfrm>
            <a:off x="5479751" y="1512000"/>
            <a:ext cx="7528223" cy="316753"/>
          </a:xfrm>
        </p:spPr>
        <p:txBody>
          <a:bodyPr vert="horz" wrap="square" lIns="0" tIns="0" rIns="0" bIns="0" rtlCol="0" anchor="t" anchorCtr="0">
            <a:spAutoFit/>
          </a:bodyPr>
          <a:lstStyle>
            <a:lvl1pPr>
              <a:defRPr lang="de-DE" b="1" dirty="0">
                <a:latin typeface="+mj-lt"/>
              </a:defRPr>
            </a:lvl1pPr>
          </a:lstStyle>
          <a:p>
            <a:pPr lvl="0"/>
            <a:r>
              <a:rPr lang="en-US" dirty="0"/>
              <a:t>Click to </a:t>
            </a:r>
            <a:r>
              <a:rPr lang="en-US"/>
              <a:t>edit title</a:t>
            </a:r>
            <a:endParaRPr lang="en-US" dirty="0"/>
          </a:p>
        </p:txBody>
      </p:sp>
      <p:pic>
        <p:nvPicPr>
          <p:cNvPr id="19" name="LOGO">
            <a:extLst>
              <a:ext uri="{FF2B5EF4-FFF2-40B4-BE49-F238E27FC236}">
                <a16:creationId xmlns:a16="http://schemas.microsoft.com/office/drawing/2014/main" id="{8C954DB7-CB2D-4B1E-851B-9C1B47D334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1438893" y="259080"/>
            <a:ext cx="1795743" cy="972000"/>
          </a:xfrm>
          <a:prstGeom prst="rect">
            <a:avLst/>
          </a:prstGeom>
        </p:spPr>
      </p:pic>
      <p:sp>
        <p:nvSpPr>
          <p:cNvPr id="2" name="Footer"/>
          <p:cNvSpPr>
            <a:spLocks noGrp="1"/>
          </p:cNvSpPr>
          <p:nvPr>
            <p:ph type="ftr" sz="quarter" idx="17"/>
          </p:nvPr>
        </p:nvSpPr>
        <p:spPr>
          <a:xfrm>
            <a:off x="5479751" y="7308000"/>
            <a:ext cx="4590403" cy="123111"/>
          </a:xfrm>
        </p:spPr>
        <p:txBody>
          <a:bodyPr/>
          <a:lstStyle>
            <a:lvl1pPr>
              <a:defRPr>
                <a:solidFill>
                  <a:schemeClr val="bg1">
                    <a:lumMod val="50000"/>
                  </a:schemeClr>
                </a:solidFill>
              </a:defRPr>
            </a:lvl1pPr>
          </a:lstStyle>
          <a:p>
            <a:pPr defTabSz="888980"/>
            <a:endParaRPr lang="en-US" dirty="0"/>
          </a:p>
        </p:txBody>
      </p:sp>
      <p:sp>
        <p:nvSpPr>
          <p:cNvPr id="8" name="Source"/>
          <p:cNvSpPr>
            <a:spLocks noGrp="1"/>
          </p:cNvSpPr>
          <p:nvPr>
            <p:ph type="body" sz="quarter" idx="14" hasCustomPrompt="1"/>
          </p:nvPr>
        </p:nvSpPr>
        <p:spPr>
          <a:xfrm>
            <a:off x="5479751" y="7124564"/>
            <a:ext cx="7528223" cy="107722"/>
          </a:xfrm>
          <a:prstGeom prst="rect">
            <a:avLst/>
          </a:prstGeom>
        </p:spPr>
        <p:txBody>
          <a:bodyPr wrap="square" lIns="0" tIns="0" rIns="0" bIns="0" anchor="b" anchorCtr="0">
            <a:spAutoFit/>
          </a:bodyPr>
          <a:lstStyle>
            <a:lvl1pPr marL="0" indent="0">
              <a:lnSpc>
                <a:spcPct val="100000"/>
              </a:lnSpc>
              <a:spcBef>
                <a:spcPts val="0"/>
              </a:spcBef>
              <a:buFont typeface="Wingdings" panose="05000000000000000000" pitchFamily="2" charset="2"/>
              <a:buNone/>
              <a:defRPr sz="700">
                <a:solidFill>
                  <a:schemeClr val="tx1"/>
                </a:solidFill>
              </a:defRPr>
            </a:lvl1pPr>
            <a:lvl2pPr marL="288000" indent="-144000">
              <a:lnSpc>
                <a:spcPct val="100000"/>
              </a:lnSpc>
              <a:spcBef>
                <a:spcPts val="0"/>
              </a:spcBef>
              <a:defRPr sz="800"/>
            </a:lvl2pPr>
            <a:lvl3pPr marL="432000" indent="-144000">
              <a:lnSpc>
                <a:spcPct val="100000"/>
              </a:lnSpc>
              <a:spcBef>
                <a:spcPts val="0"/>
              </a:spcBef>
              <a:defRPr sz="800"/>
            </a:lvl3pPr>
            <a:lvl4pPr marL="576000" indent="-144000">
              <a:lnSpc>
                <a:spcPct val="100000"/>
              </a:lnSpc>
              <a:spcBef>
                <a:spcPts val="0"/>
              </a:spcBef>
              <a:defRPr sz="800"/>
            </a:lvl4pPr>
            <a:lvl5pPr marL="720000" indent="-144000">
              <a:lnSpc>
                <a:spcPct val="100000"/>
              </a:lnSpc>
              <a:spcBef>
                <a:spcPts val="0"/>
              </a:spcBef>
              <a:defRPr sz="800"/>
            </a:lvl5pPr>
            <a:lvl6pPr marL="864000" indent="-144000">
              <a:lnSpc>
                <a:spcPct val="100000"/>
              </a:lnSpc>
              <a:spcBef>
                <a:spcPts val="0"/>
              </a:spcBef>
              <a:defRPr sz="800"/>
            </a:lvl6pPr>
            <a:lvl7pPr marL="1008000" indent="-144000">
              <a:lnSpc>
                <a:spcPct val="100000"/>
              </a:lnSpc>
              <a:spcBef>
                <a:spcPts val="0"/>
              </a:spcBef>
              <a:defRPr sz="800"/>
            </a:lvl7pPr>
            <a:lvl8pPr marL="1152000" indent="-144000">
              <a:lnSpc>
                <a:spcPct val="100000"/>
              </a:lnSpc>
              <a:spcBef>
                <a:spcPts val="0"/>
              </a:spcBef>
              <a:defRPr sz="800"/>
            </a:lvl8pPr>
            <a:lvl9pPr marL="1152000" indent="0">
              <a:lnSpc>
                <a:spcPct val="100000"/>
              </a:lnSpc>
              <a:spcBef>
                <a:spcPts val="0"/>
              </a:spcBef>
              <a:buNone/>
              <a:defRPr sz="800"/>
            </a:lvl9pPr>
          </a:lstStyle>
          <a:p>
            <a:pPr lvl="0"/>
            <a:r>
              <a:rPr lang="en-US" dirty="0"/>
              <a:t>Click to edit source</a:t>
            </a:r>
          </a:p>
        </p:txBody>
      </p:sp>
      <p:sp>
        <p:nvSpPr>
          <p:cNvPr id="9" name="Text Placeholder 5">
            <a:extLst>
              <a:ext uri="{FF2B5EF4-FFF2-40B4-BE49-F238E27FC236}">
                <a16:creationId xmlns:a16="http://schemas.microsoft.com/office/drawing/2014/main" id="{673B4E18-B148-441B-8435-15A1206E0CB2}"/>
              </a:ext>
            </a:extLst>
          </p:cNvPr>
          <p:cNvSpPr>
            <a:spLocks noGrp="1"/>
          </p:cNvSpPr>
          <p:nvPr>
            <p:ph type="body" sz="quarter" idx="19" hasCustomPrompt="1"/>
          </p:nvPr>
        </p:nvSpPr>
        <p:spPr>
          <a:xfrm>
            <a:off x="431800" y="145559"/>
            <a:ext cx="10800000" cy="184666"/>
          </a:xfrm>
        </p:spPr>
        <p:txBody>
          <a:bodyPr vert="horz" wrap="square" lIns="0" tIns="0" rIns="0" bIns="0" rtlCol="0" anchor="ctr">
            <a:spAutoFit/>
          </a:bodyPr>
          <a:lstStyle>
            <a:lvl1pPr>
              <a:defRPr lang="en-US" sz="1200" dirty="0" smtClean="0">
                <a:solidFill>
                  <a:schemeClr val="tx1"/>
                </a:solidFill>
              </a:defRPr>
            </a:lvl1pPr>
          </a:lstStyle>
          <a:p>
            <a:pPr marL="0" lvl="0" indent="0">
              <a:spcBef>
                <a:spcPts val="0"/>
              </a:spcBef>
            </a:pPr>
            <a:r>
              <a:rPr lang="en-US" dirty="0"/>
              <a:t>Click to edit navigator</a:t>
            </a:r>
          </a:p>
        </p:txBody>
      </p:sp>
    </p:spTree>
    <p:extLst>
      <p:ext uri="{BB962C8B-B14F-4D97-AF65-F5344CB8AC3E}">
        <p14:creationId xmlns:p14="http://schemas.microsoft.com/office/powerpoint/2010/main" val="3337183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 Image and background top lef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17A8AA8-EBF6-4E05-8AA1-925D719B10A8}"/>
              </a:ext>
            </a:extLst>
          </p:cNvPr>
          <p:cNvSpPr/>
          <p:nvPr userDrawn="1"/>
        </p:nvSpPr>
        <p:spPr>
          <a:xfrm>
            <a:off x="0" y="1150937"/>
            <a:ext cx="5829410" cy="5832475"/>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5" name="Slide Number"/>
          <p:cNvSpPr>
            <a:spLocks noGrp="1"/>
          </p:cNvSpPr>
          <p:nvPr>
            <p:ph type="sldNum" sz="quarter" idx="18"/>
          </p:nvPr>
        </p:nvSpPr>
        <p:spPr/>
        <p:txBody>
          <a:bodyPr/>
          <a:lstStyle>
            <a:lvl1pPr>
              <a:defRPr>
                <a:solidFill>
                  <a:schemeClr val="bg1">
                    <a:lumMod val="50000"/>
                  </a:schemeClr>
                </a:solidFill>
              </a:defRPr>
            </a:lvl1pPr>
          </a:lstStyle>
          <a:p>
            <a:pPr defTabSz="888980"/>
            <a:fld id="{3A65056A-10E9-40C8-A093-AA138EB7B919}" type="slidenum">
              <a:rPr lang="en-US" smtClean="0"/>
              <a:pPr defTabSz="888980"/>
              <a:t>‹#›</a:t>
            </a:fld>
            <a:endParaRPr lang="en-US" dirty="0"/>
          </a:p>
        </p:txBody>
      </p:sp>
      <p:sp>
        <p:nvSpPr>
          <p:cNvPr id="4" name="Title"/>
          <p:cNvSpPr>
            <a:spLocks noGrp="1"/>
          </p:cNvSpPr>
          <p:nvPr>
            <p:ph type="title" hasCustomPrompt="1"/>
          </p:nvPr>
        </p:nvSpPr>
        <p:spPr>
          <a:xfrm>
            <a:off x="431800" y="747024"/>
            <a:ext cx="10836275" cy="316753"/>
          </a:xfrm>
        </p:spPr>
        <p:txBody>
          <a:bodyPr/>
          <a:lstStyle>
            <a:lvl1pPr>
              <a:lnSpc>
                <a:spcPct val="107000"/>
              </a:lnSpc>
              <a:defRPr>
                <a:latin typeface="+mj-lt"/>
              </a:defRPr>
            </a:lvl1pPr>
          </a:lstStyle>
          <a:p>
            <a:r>
              <a:rPr lang="en-US" dirty="0"/>
              <a:t>Click to </a:t>
            </a:r>
            <a:r>
              <a:rPr lang="en-US"/>
              <a:t>edit title</a:t>
            </a:r>
            <a:endParaRPr lang="en-US" dirty="0"/>
          </a:p>
        </p:txBody>
      </p:sp>
      <p:pic>
        <p:nvPicPr>
          <p:cNvPr id="19" name="LOGO">
            <a:extLst>
              <a:ext uri="{FF2B5EF4-FFF2-40B4-BE49-F238E27FC236}">
                <a16:creationId xmlns:a16="http://schemas.microsoft.com/office/drawing/2014/main" id="{8C954DB7-CB2D-4B1E-851B-9C1B47D334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1438893" y="259080"/>
            <a:ext cx="1795743" cy="972000"/>
          </a:xfrm>
          <a:prstGeom prst="rect">
            <a:avLst/>
          </a:prstGeom>
        </p:spPr>
      </p:pic>
      <p:sp>
        <p:nvSpPr>
          <p:cNvPr id="2" name="Footer"/>
          <p:cNvSpPr>
            <a:spLocks noGrp="1"/>
          </p:cNvSpPr>
          <p:nvPr>
            <p:ph type="ftr" sz="quarter" idx="17"/>
          </p:nvPr>
        </p:nvSpPr>
        <p:spPr>
          <a:xfrm>
            <a:off x="431800" y="7308000"/>
            <a:ext cx="9907591" cy="123111"/>
          </a:xfrm>
        </p:spPr>
        <p:txBody>
          <a:bodyPr/>
          <a:lstStyle>
            <a:lvl1pPr>
              <a:defRPr>
                <a:solidFill>
                  <a:schemeClr val="bg1">
                    <a:lumMod val="50000"/>
                  </a:schemeClr>
                </a:solidFill>
              </a:defRPr>
            </a:lvl1pPr>
          </a:lstStyle>
          <a:p>
            <a:pPr defTabSz="888980"/>
            <a:endParaRPr lang="en-US" dirty="0"/>
          </a:p>
        </p:txBody>
      </p:sp>
      <p:sp>
        <p:nvSpPr>
          <p:cNvPr id="8" name="Source"/>
          <p:cNvSpPr>
            <a:spLocks noGrp="1"/>
          </p:cNvSpPr>
          <p:nvPr>
            <p:ph type="body" sz="quarter" idx="14" hasCustomPrompt="1"/>
          </p:nvPr>
        </p:nvSpPr>
        <p:spPr>
          <a:xfrm>
            <a:off x="431800" y="7124564"/>
            <a:ext cx="12572377" cy="107722"/>
          </a:xfrm>
          <a:prstGeom prst="rect">
            <a:avLst/>
          </a:prstGeom>
        </p:spPr>
        <p:txBody>
          <a:bodyPr wrap="square" lIns="0" tIns="0" rIns="0" bIns="0" anchor="b" anchorCtr="0">
            <a:spAutoFit/>
          </a:bodyPr>
          <a:lstStyle>
            <a:lvl1pPr marL="0" indent="0">
              <a:lnSpc>
                <a:spcPct val="100000"/>
              </a:lnSpc>
              <a:spcBef>
                <a:spcPts val="0"/>
              </a:spcBef>
              <a:buFont typeface="Wingdings" panose="05000000000000000000" pitchFamily="2" charset="2"/>
              <a:buNone/>
              <a:defRPr sz="700">
                <a:solidFill>
                  <a:schemeClr val="tx1"/>
                </a:solidFill>
              </a:defRPr>
            </a:lvl1pPr>
            <a:lvl2pPr marL="288000" indent="-144000">
              <a:lnSpc>
                <a:spcPct val="100000"/>
              </a:lnSpc>
              <a:spcBef>
                <a:spcPts val="0"/>
              </a:spcBef>
              <a:defRPr sz="800"/>
            </a:lvl2pPr>
            <a:lvl3pPr marL="432000" indent="-144000">
              <a:lnSpc>
                <a:spcPct val="100000"/>
              </a:lnSpc>
              <a:spcBef>
                <a:spcPts val="0"/>
              </a:spcBef>
              <a:defRPr sz="800"/>
            </a:lvl3pPr>
            <a:lvl4pPr marL="576000" indent="-144000">
              <a:lnSpc>
                <a:spcPct val="100000"/>
              </a:lnSpc>
              <a:spcBef>
                <a:spcPts val="0"/>
              </a:spcBef>
              <a:defRPr sz="800"/>
            </a:lvl4pPr>
            <a:lvl5pPr marL="720000" indent="-144000">
              <a:lnSpc>
                <a:spcPct val="100000"/>
              </a:lnSpc>
              <a:spcBef>
                <a:spcPts val="0"/>
              </a:spcBef>
              <a:defRPr sz="800"/>
            </a:lvl5pPr>
            <a:lvl6pPr marL="864000" indent="-144000">
              <a:lnSpc>
                <a:spcPct val="100000"/>
              </a:lnSpc>
              <a:spcBef>
                <a:spcPts val="0"/>
              </a:spcBef>
              <a:defRPr sz="800"/>
            </a:lvl6pPr>
            <a:lvl7pPr marL="1008000" indent="-144000">
              <a:lnSpc>
                <a:spcPct val="100000"/>
              </a:lnSpc>
              <a:spcBef>
                <a:spcPts val="0"/>
              </a:spcBef>
              <a:defRPr sz="800"/>
            </a:lvl7pPr>
            <a:lvl8pPr marL="1152000" indent="-144000">
              <a:lnSpc>
                <a:spcPct val="100000"/>
              </a:lnSpc>
              <a:spcBef>
                <a:spcPts val="0"/>
              </a:spcBef>
              <a:defRPr sz="800"/>
            </a:lvl8pPr>
            <a:lvl9pPr marL="1152000" indent="0">
              <a:lnSpc>
                <a:spcPct val="100000"/>
              </a:lnSpc>
              <a:spcBef>
                <a:spcPts val="0"/>
              </a:spcBef>
              <a:buNone/>
              <a:defRPr sz="800"/>
            </a:lvl9pPr>
          </a:lstStyle>
          <a:p>
            <a:pPr lvl="0"/>
            <a:r>
              <a:rPr lang="en-US" dirty="0"/>
              <a:t>Click to edit source</a:t>
            </a:r>
          </a:p>
        </p:txBody>
      </p:sp>
      <p:sp>
        <p:nvSpPr>
          <p:cNvPr id="3" name="Rectangle 2">
            <a:extLst>
              <a:ext uri="{FF2B5EF4-FFF2-40B4-BE49-F238E27FC236}">
                <a16:creationId xmlns:a16="http://schemas.microsoft.com/office/drawing/2014/main" id="{15C4B68F-4091-424F-9D0E-6A0BED3B69CB}"/>
              </a:ext>
            </a:extLst>
          </p:cNvPr>
          <p:cNvSpPr>
            <a:spLocks/>
          </p:cNvSpPr>
          <p:nvPr userDrawn="1"/>
        </p:nvSpPr>
        <p:spPr>
          <a:xfrm>
            <a:off x="431800" y="1512000"/>
            <a:ext cx="5397612" cy="5471412"/>
          </a:xfrm>
          <a:prstGeom prst="rect">
            <a:avLst/>
          </a:prstGeom>
          <a:solidFill>
            <a:schemeClr val="bg1">
              <a:alpha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14" name="Picture Placeholder 6">
            <a:extLst>
              <a:ext uri="{FF2B5EF4-FFF2-40B4-BE49-F238E27FC236}">
                <a16:creationId xmlns:a16="http://schemas.microsoft.com/office/drawing/2014/main" id="{E6D5E84C-9FFE-4D5E-9D9C-AE53E0D0EE39}"/>
              </a:ext>
            </a:extLst>
          </p:cNvPr>
          <p:cNvSpPr>
            <a:spLocks noGrp="1"/>
          </p:cNvSpPr>
          <p:nvPr>
            <p:ph type="pic" sz="quarter" idx="20"/>
          </p:nvPr>
        </p:nvSpPr>
        <p:spPr>
          <a:xfrm>
            <a:off x="431800" y="1512000"/>
            <a:ext cx="5397612" cy="5471412"/>
          </a:xfrm>
          <a:solidFill>
            <a:schemeClr val="bg1">
              <a:alpha val="80000"/>
            </a:schemeClr>
          </a:solidFill>
        </p:spPr>
        <p:txBody>
          <a:bodyPr/>
          <a:lstStyle/>
          <a:p>
            <a:r>
              <a:rPr lang="en-US" dirty="0"/>
              <a:t>Click icon to add picture</a:t>
            </a:r>
          </a:p>
        </p:txBody>
      </p:sp>
      <p:sp>
        <p:nvSpPr>
          <p:cNvPr id="11" name="Text Placeholder 5">
            <a:extLst>
              <a:ext uri="{FF2B5EF4-FFF2-40B4-BE49-F238E27FC236}">
                <a16:creationId xmlns:a16="http://schemas.microsoft.com/office/drawing/2014/main" id="{473BEA81-8306-4988-8785-57AC5F1ADA76}"/>
              </a:ext>
            </a:extLst>
          </p:cNvPr>
          <p:cNvSpPr>
            <a:spLocks noGrp="1"/>
          </p:cNvSpPr>
          <p:nvPr>
            <p:ph type="body" sz="quarter" idx="19" hasCustomPrompt="1"/>
          </p:nvPr>
        </p:nvSpPr>
        <p:spPr>
          <a:xfrm>
            <a:off x="431800" y="145559"/>
            <a:ext cx="10800000" cy="184666"/>
          </a:xfrm>
        </p:spPr>
        <p:txBody>
          <a:bodyPr vert="horz" wrap="square" lIns="0" tIns="0" rIns="0" bIns="0" rtlCol="0" anchor="ctr">
            <a:spAutoFit/>
          </a:bodyPr>
          <a:lstStyle>
            <a:lvl1pPr>
              <a:defRPr lang="en-US" sz="1200" dirty="0" smtClean="0">
                <a:solidFill>
                  <a:schemeClr val="tx1"/>
                </a:solidFill>
              </a:defRPr>
            </a:lvl1pPr>
          </a:lstStyle>
          <a:p>
            <a:pPr marL="0" lvl="0" indent="0">
              <a:spcBef>
                <a:spcPts val="0"/>
              </a:spcBef>
            </a:pPr>
            <a:r>
              <a:rPr lang="en-US" dirty="0"/>
              <a:t>Click to edit navigator</a:t>
            </a:r>
          </a:p>
        </p:txBody>
      </p:sp>
    </p:spTree>
    <p:extLst>
      <p:ext uri="{BB962C8B-B14F-4D97-AF65-F5344CB8AC3E}">
        <p14:creationId xmlns:p14="http://schemas.microsoft.com/office/powerpoint/2010/main" val="1201107325"/>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 White">
    <p:spTree>
      <p:nvGrpSpPr>
        <p:cNvPr id="1" name=""/>
        <p:cNvGrpSpPr/>
        <p:nvPr/>
      </p:nvGrpSpPr>
      <p:grpSpPr>
        <a:xfrm>
          <a:off x="0" y="0"/>
          <a:ext cx="0" cy="0"/>
          <a:chOff x="0" y="0"/>
          <a:chExt cx="0" cy="0"/>
        </a:xfrm>
      </p:grpSpPr>
      <p:sp>
        <p:nvSpPr>
          <p:cNvPr id="5" name="Slide Number"/>
          <p:cNvSpPr>
            <a:spLocks noGrp="1"/>
          </p:cNvSpPr>
          <p:nvPr>
            <p:ph type="sldNum" sz="quarter" idx="18"/>
          </p:nvPr>
        </p:nvSpPr>
        <p:spPr/>
        <p:txBody>
          <a:bodyPr/>
          <a:lstStyle>
            <a:lvl1pPr>
              <a:defRPr>
                <a:solidFill>
                  <a:schemeClr val="bg1">
                    <a:lumMod val="50000"/>
                  </a:schemeClr>
                </a:solidFill>
              </a:defRPr>
            </a:lvl1pPr>
          </a:lstStyle>
          <a:p>
            <a:pPr defTabSz="888980"/>
            <a:fld id="{3A65056A-10E9-40C8-A093-AA138EB7B919}" type="slidenum">
              <a:rPr lang="en-US" smtClean="0"/>
              <a:pPr defTabSz="888980"/>
              <a:t>‹#›</a:t>
            </a:fld>
            <a:endParaRPr lang="en-US"/>
          </a:p>
        </p:txBody>
      </p:sp>
      <p:sp>
        <p:nvSpPr>
          <p:cNvPr id="6" name="Text Placeholder 5">
            <a:extLst>
              <a:ext uri="{FF2B5EF4-FFF2-40B4-BE49-F238E27FC236}">
                <a16:creationId xmlns:a16="http://schemas.microsoft.com/office/drawing/2014/main" id="{C24E1A5C-BE7B-4830-912C-BB48DFF8E210}"/>
              </a:ext>
            </a:extLst>
          </p:cNvPr>
          <p:cNvSpPr>
            <a:spLocks noGrp="1"/>
          </p:cNvSpPr>
          <p:nvPr>
            <p:ph type="body" sz="quarter" idx="19" hasCustomPrompt="1"/>
          </p:nvPr>
        </p:nvSpPr>
        <p:spPr>
          <a:xfrm>
            <a:off x="431800" y="145559"/>
            <a:ext cx="10800000" cy="184666"/>
          </a:xfrm>
        </p:spPr>
        <p:txBody>
          <a:bodyPr vert="horz" wrap="square" lIns="0" tIns="0" rIns="0" bIns="0" rtlCol="0" anchor="ctr">
            <a:spAutoFit/>
          </a:bodyPr>
          <a:lstStyle>
            <a:lvl1pPr>
              <a:defRPr lang="en-US" sz="1200" dirty="0" smtClean="0">
                <a:solidFill>
                  <a:schemeClr val="tx1"/>
                </a:solidFill>
              </a:defRPr>
            </a:lvl1pPr>
          </a:lstStyle>
          <a:p>
            <a:pPr marL="0" lvl="0" indent="0">
              <a:spcBef>
                <a:spcPts val="0"/>
              </a:spcBef>
            </a:pPr>
            <a:r>
              <a:rPr lang="en-US"/>
              <a:t>Click to edit navigator</a:t>
            </a:r>
          </a:p>
        </p:txBody>
      </p:sp>
      <p:sp>
        <p:nvSpPr>
          <p:cNvPr id="4" name="Title"/>
          <p:cNvSpPr>
            <a:spLocks noGrp="1"/>
          </p:cNvSpPr>
          <p:nvPr>
            <p:ph type="title" hasCustomPrompt="1"/>
          </p:nvPr>
        </p:nvSpPr>
        <p:spPr>
          <a:xfrm>
            <a:off x="431800" y="749331"/>
            <a:ext cx="10800000" cy="316753"/>
          </a:xfrm>
        </p:spPr>
        <p:txBody>
          <a:bodyPr/>
          <a:lstStyle>
            <a:lvl1pPr>
              <a:lnSpc>
                <a:spcPct val="107000"/>
              </a:lnSpc>
              <a:defRPr/>
            </a:lvl1pPr>
          </a:lstStyle>
          <a:p>
            <a:r>
              <a:rPr lang="en-US"/>
              <a:t>Click to edit title</a:t>
            </a:r>
          </a:p>
        </p:txBody>
      </p:sp>
      <p:sp>
        <p:nvSpPr>
          <p:cNvPr id="23" name="Subtitle"/>
          <p:cNvSpPr>
            <a:spLocks noGrp="1"/>
          </p:cNvSpPr>
          <p:nvPr>
            <p:ph type="subTitle" idx="13" hasCustomPrompt="1"/>
          </p:nvPr>
        </p:nvSpPr>
        <p:spPr>
          <a:xfrm>
            <a:off x="431800" y="1152000"/>
            <a:ext cx="12572376" cy="318924"/>
          </a:xfrm>
          <a:prstGeom prst="rect">
            <a:avLst/>
          </a:prstGeom>
        </p:spPr>
        <p:txBody>
          <a:bodyPr vert="horz" wrap="square" lIns="0" tIns="72000" rIns="0" bIns="0" rtlCol="0">
            <a:spAutoFit/>
          </a:bodyPr>
          <a:lstStyle>
            <a:lvl1pPr>
              <a:defRPr lang="en-US" sz="1600" dirty="0">
                <a:solidFill>
                  <a:schemeClr val="tx1"/>
                </a:solidFill>
              </a:defRPr>
            </a:lvl1pPr>
          </a:lstStyle>
          <a:p>
            <a:pPr marL="0" lvl="0" indent="0">
              <a:spcBef>
                <a:spcPts val="0"/>
              </a:spcBef>
            </a:pPr>
            <a:r>
              <a:rPr lang="en-US"/>
              <a:t>Click to edit subtitle</a:t>
            </a:r>
          </a:p>
        </p:txBody>
      </p:sp>
      <p:pic>
        <p:nvPicPr>
          <p:cNvPr id="19" name="LOGO">
            <a:extLst>
              <a:ext uri="{FF2B5EF4-FFF2-40B4-BE49-F238E27FC236}">
                <a16:creationId xmlns:a16="http://schemas.microsoft.com/office/drawing/2014/main" id="{8C954DB7-CB2D-4B1E-851B-9C1B47D334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1438893" y="259080"/>
            <a:ext cx="1795743" cy="972000"/>
          </a:xfrm>
          <a:prstGeom prst="rect">
            <a:avLst/>
          </a:prstGeom>
        </p:spPr>
      </p:pic>
      <p:sp>
        <p:nvSpPr>
          <p:cNvPr id="2" name="Footer"/>
          <p:cNvSpPr>
            <a:spLocks noGrp="1"/>
          </p:cNvSpPr>
          <p:nvPr>
            <p:ph type="ftr" sz="quarter" idx="17"/>
          </p:nvPr>
        </p:nvSpPr>
        <p:spPr>
          <a:xfrm>
            <a:off x="431800" y="7308000"/>
            <a:ext cx="9360000" cy="123111"/>
          </a:xfrm>
        </p:spPr>
        <p:txBody>
          <a:bodyPr/>
          <a:lstStyle>
            <a:lvl1pPr>
              <a:defRPr>
                <a:solidFill>
                  <a:schemeClr val="bg1">
                    <a:lumMod val="50000"/>
                  </a:schemeClr>
                </a:solidFill>
              </a:defRPr>
            </a:lvl1pPr>
          </a:lstStyle>
          <a:p>
            <a:pPr defTabSz="888980"/>
            <a:endParaRPr lang="en-US"/>
          </a:p>
        </p:txBody>
      </p:sp>
      <p:sp>
        <p:nvSpPr>
          <p:cNvPr id="8" name="Source"/>
          <p:cNvSpPr>
            <a:spLocks noGrp="1"/>
          </p:cNvSpPr>
          <p:nvPr>
            <p:ph type="body" sz="quarter" idx="14" hasCustomPrompt="1"/>
          </p:nvPr>
        </p:nvSpPr>
        <p:spPr>
          <a:xfrm>
            <a:off x="431800" y="7124564"/>
            <a:ext cx="12572375" cy="107722"/>
          </a:xfrm>
          <a:prstGeom prst="rect">
            <a:avLst/>
          </a:prstGeom>
        </p:spPr>
        <p:txBody>
          <a:bodyPr wrap="square" lIns="0" tIns="0" rIns="0" bIns="0" anchor="b" anchorCtr="0">
            <a:spAutoFit/>
          </a:bodyPr>
          <a:lstStyle>
            <a:lvl1pPr marL="0" indent="0">
              <a:lnSpc>
                <a:spcPct val="100000"/>
              </a:lnSpc>
              <a:spcBef>
                <a:spcPts val="0"/>
              </a:spcBef>
              <a:buFont typeface="Wingdings" panose="05000000000000000000" pitchFamily="2" charset="2"/>
              <a:buNone/>
              <a:defRPr sz="700">
                <a:solidFill>
                  <a:schemeClr val="tx1"/>
                </a:solidFill>
              </a:defRPr>
            </a:lvl1pPr>
            <a:lvl2pPr marL="288000" indent="-144000">
              <a:lnSpc>
                <a:spcPct val="100000"/>
              </a:lnSpc>
              <a:spcBef>
                <a:spcPts val="0"/>
              </a:spcBef>
              <a:defRPr sz="800"/>
            </a:lvl2pPr>
            <a:lvl3pPr marL="432000" indent="-144000">
              <a:lnSpc>
                <a:spcPct val="100000"/>
              </a:lnSpc>
              <a:spcBef>
                <a:spcPts val="0"/>
              </a:spcBef>
              <a:defRPr sz="800"/>
            </a:lvl3pPr>
            <a:lvl4pPr marL="576000" indent="-144000">
              <a:lnSpc>
                <a:spcPct val="100000"/>
              </a:lnSpc>
              <a:spcBef>
                <a:spcPts val="0"/>
              </a:spcBef>
              <a:defRPr sz="800"/>
            </a:lvl4pPr>
            <a:lvl5pPr marL="720000" indent="-144000">
              <a:lnSpc>
                <a:spcPct val="100000"/>
              </a:lnSpc>
              <a:spcBef>
                <a:spcPts val="0"/>
              </a:spcBef>
              <a:defRPr sz="800"/>
            </a:lvl5pPr>
            <a:lvl6pPr marL="864000" indent="-144000">
              <a:lnSpc>
                <a:spcPct val="100000"/>
              </a:lnSpc>
              <a:spcBef>
                <a:spcPts val="0"/>
              </a:spcBef>
              <a:defRPr sz="800"/>
            </a:lvl6pPr>
            <a:lvl7pPr marL="1008000" indent="-144000">
              <a:lnSpc>
                <a:spcPct val="100000"/>
              </a:lnSpc>
              <a:spcBef>
                <a:spcPts val="0"/>
              </a:spcBef>
              <a:defRPr sz="800"/>
            </a:lvl7pPr>
            <a:lvl8pPr marL="1152000" indent="-144000">
              <a:lnSpc>
                <a:spcPct val="100000"/>
              </a:lnSpc>
              <a:spcBef>
                <a:spcPts val="0"/>
              </a:spcBef>
              <a:defRPr sz="800"/>
            </a:lvl8pPr>
            <a:lvl9pPr marL="1152000" indent="0">
              <a:lnSpc>
                <a:spcPct val="100000"/>
              </a:lnSpc>
              <a:spcBef>
                <a:spcPts val="0"/>
              </a:spcBef>
              <a:buNone/>
              <a:defRPr sz="800"/>
            </a:lvl9pPr>
          </a:lstStyle>
          <a:p>
            <a:pPr lvl="0"/>
            <a:r>
              <a:rPr lang="en-US"/>
              <a:t>Click to edit source</a:t>
            </a:r>
          </a:p>
        </p:txBody>
      </p:sp>
    </p:spTree>
    <p:extLst>
      <p:ext uri="{BB962C8B-B14F-4D97-AF65-F5344CB8AC3E}">
        <p14:creationId xmlns:p14="http://schemas.microsoft.com/office/powerpoint/2010/main" val="17040330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 White">
    <p:spTree>
      <p:nvGrpSpPr>
        <p:cNvPr id="1" name=""/>
        <p:cNvGrpSpPr/>
        <p:nvPr/>
      </p:nvGrpSpPr>
      <p:grpSpPr>
        <a:xfrm>
          <a:off x="0" y="0"/>
          <a:ext cx="0" cy="0"/>
          <a:chOff x="0" y="0"/>
          <a:chExt cx="0" cy="0"/>
        </a:xfrm>
      </p:grpSpPr>
      <p:sp>
        <p:nvSpPr>
          <p:cNvPr id="5" name="Slide Number"/>
          <p:cNvSpPr>
            <a:spLocks noGrp="1"/>
          </p:cNvSpPr>
          <p:nvPr>
            <p:ph type="sldNum" sz="quarter" idx="18"/>
          </p:nvPr>
        </p:nvSpPr>
        <p:spPr/>
        <p:txBody>
          <a:bodyPr/>
          <a:lstStyle>
            <a:lvl1pPr>
              <a:defRPr>
                <a:solidFill>
                  <a:schemeClr val="bg1">
                    <a:lumMod val="50000"/>
                  </a:schemeClr>
                </a:solidFill>
              </a:defRPr>
            </a:lvl1pPr>
          </a:lstStyle>
          <a:p>
            <a:pPr defTabSz="888980"/>
            <a:fld id="{3A65056A-10E9-40C8-A093-AA138EB7B919}" type="slidenum">
              <a:rPr lang="en-US" smtClean="0"/>
              <a:pPr defTabSz="888980"/>
              <a:t>‹#›</a:t>
            </a:fld>
            <a:endParaRPr lang="en-US" dirty="0"/>
          </a:p>
        </p:txBody>
      </p:sp>
      <p:sp>
        <p:nvSpPr>
          <p:cNvPr id="6" name="Text Placeholder 5">
            <a:extLst>
              <a:ext uri="{FF2B5EF4-FFF2-40B4-BE49-F238E27FC236}">
                <a16:creationId xmlns:a16="http://schemas.microsoft.com/office/drawing/2014/main" id="{C24E1A5C-BE7B-4830-912C-BB48DFF8E210}"/>
              </a:ext>
            </a:extLst>
          </p:cNvPr>
          <p:cNvSpPr>
            <a:spLocks noGrp="1"/>
          </p:cNvSpPr>
          <p:nvPr>
            <p:ph type="body" sz="quarter" idx="19" hasCustomPrompt="1"/>
          </p:nvPr>
        </p:nvSpPr>
        <p:spPr>
          <a:xfrm>
            <a:off x="431800" y="145559"/>
            <a:ext cx="10800000" cy="184666"/>
          </a:xfrm>
        </p:spPr>
        <p:txBody>
          <a:bodyPr vert="horz" wrap="square" lIns="0" tIns="0" rIns="0" bIns="0" rtlCol="0" anchor="ctr">
            <a:spAutoFit/>
          </a:bodyPr>
          <a:lstStyle>
            <a:lvl1pPr>
              <a:defRPr lang="en-US" sz="1200" dirty="0" smtClean="0">
                <a:solidFill>
                  <a:schemeClr val="tx1"/>
                </a:solidFill>
              </a:defRPr>
            </a:lvl1pPr>
          </a:lstStyle>
          <a:p>
            <a:pPr marL="0" lvl="0" indent="0">
              <a:spcBef>
                <a:spcPts val="0"/>
              </a:spcBef>
            </a:pPr>
            <a:r>
              <a:rPr lang="en-US" dirty="0"/>
              <a:t>Click to edit navigator</a:t>
            </a:r>
          </a:p>
        </p:txBody>
      </p:sp>
      <p:sp>
        <p:nvSpPr>
          <p:cNvPr id="4" name="Title"/>
          <p:cNvSpPr>
            <a:spLocks noGrp="1"/>
          </p:cNvSpPr>
          <p:nvPr>
            <p:ph type="title" hasCustomPrompt="1"/>
          </p:nvPr>
        </p:nvSpPr>
        <p:spPr>
          <a:xfrm>
            <a:off x="431800" y="749331"/>
            <a:ext cx="10800000" cy="316753"/>
          </a:xfrm>
        </p:spPr>
        <p:txBody>
          <a:bodyPr/>
          <a:lstStyle>
            <a:lvl1pPr>
              <a:lnSpc>
                <a:spcPct val="107000"/>
              </a:lnSpc>
              <a:defRPr/>
            </a:lvl1pPr>
          </a:lstStyle>
          <a:p>
            <a:r>
              <a:rPr lang="en-US" dirty="0"/>
              <a:t>Click to </a:t>
            </a:r>
            <a:r>
              <a:rPr lang="en-US"/>
              <a:t>edit title</a:t>
            </a:r>
            <a:endParaRPr lang="en-US" dirty="0"/>
          </a:p>
        </p:txBody>
      </p:sp>
      <p:sp>
        <p:nvSpPr>
          <p:cNvPr id="23" name="Subtitle"/>
          <p:cNvSpPr>
            <a:spLocks noGrp="1"/>
          </p:cNvSpPr>
          <p:nvPr>
            <p:ph type="subTitle" idx="13" hasCustomPrompt="1"/>
          </p:nvPr>
        </p:nvSpPr>
        <p:spPr>
          <a:xfrm>
            <a:off x="431800" y="1152000"/>
            <a:ext cx="12572376" cy="318924"/>
          </a:xfrm>
          <a:prstGeom prst="rect">
            <a:avLst/>
          </a:prstGeom>
        </p:spPr>
        <p:txBody>
          <a:bodyPr vert="horz" wrap="square" lIns="0" tIns="72000" rIns="0" bIns="0" rtlCol="0">
            <a:spAutoFit/>
          </a:bodyPr>
          <a:lstStyle>
            <a:lvl1pPr>
              <a:defRPr lang="en-US" sz="1600" dirty="0">
                <a:solidFill>
                  <a:schemeClr val="tx1"/>
                </a:solidFill>
              </a:defRPr>
            </a:lvl1pPr>
          </a:lstStyle>
          <a:p>
            <a:pPr marL="0" lvl="0" indent="0">
              <a:spcBef>
                <a:spcPts val="0"/>
              </a:spcBef>
            </a:pPr>
            <a:r>
              <a:rPr lang="en-US" dirty="0"/>
              <a:t>Click to edit subtitle</a:t>
            </a:r>
          </a:p>
        </p:txBody>
      </p:sp>
      <p:pic>
        <p:nvPicPr>
          <p:cNvPr id="19" name="LOGO">
            <a:extLst>
              <a:ext uri="{FF2B5EF4-FFF2-40B4-BE49-F238E27FC236}">
                <a16:creationId xmlns:a16="http://schemas.microsoft.com/office/drawing/2014/main" id="{8C954DB7-CB2D-4B1E-851B-9C1B47D334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1438893" y="259080"/>
            <a:ext cx="1795743" cy="972000"/>
          </a:xfrm>
          <a:prstGeom prst="rect">
            <a:avLst/>
          </a:prstGeom>
        </p:spPr>
      </p:pic>
      <p:sp>
        <p:nvSpPr>
          <p:cNvPr id="2" name="Footer"/>
          <p:cNvSpPr>
            <a:spLocks noGrp="1"/>
          </p:cNvSpPr>
          <p:nvPr>
            <p:ph type="ftr" sz="quarter" idx="17"/>
          </p:nvPr>
        </p:nvSpPr>
        <p:spPr>
          <a:xfrm>
            <a:off x="431800" y="7308000"/>
            <a:ext cx="9360000" cy="123111"/>
          </a:xfrm>
        </p:spPr>
        <p:txBody>
          <a:bodyPr/>
          <a:lstStyle>
            <a:lvl1pPr>
              <a:defRPr>
                <a:solidFill>
                  <a:schemeClr val="bg1">
                    <a:lumMod val="50000"/>
                  </a:schemeClr>
                </a:solidFill>
              </a:defRPr>
            </a:lvl1pPr>
          </a:lstStyle>
          <a:p>
            <a:pPr defTabSz="888980"/>
            <a:endParaRPr lang="en-US" dirty="0"/>
          </a:p>
        </p:txBody>
      </p:sp>
      <p:sp>
        <p:nvSpPr>
          <p:cNvPr id="8" name="Source"/>
          <p:cNvSpPr>
            <a:spLocks noGrp="1"/>
          </p:cNvSpPr>
          <p:nvPr>
            <p:ph type="body" sz="quarter" idx="14" hasCustomPrompt="1"/>
          </p:nvPr>
        </p:nvSpPr>
        <p:spPr>
          <a:xfrm>
            <a:off x="431800" y="7124564"/>
            <a:ext cx="12572375" cy="107722"/>
          </a:xfrm>
          <a:prstGeom prst="rect">
            <a:avLst/>
          </a:prstGeom>
        </p:spPr>
        <p:txBody>
          <a:bodyPr wrap="square" lIns="0" tIns="0" rIns="0" bIns="0" anchor="b" anchorCtr="0">
            <a:spAutoFit/>
          </a:bodyPr>
          <a:lstStyle>
            <a:lvl1pPr marL="0" indent="0">
              <a:lnSpc>
                <a:spcPct val="100000"/>
              </a:lnSpc>
              <a:spcBef>
                <a:spcPts val="0"/>
              </a:spcBef>
              <a:buFont typeface="Wingdings" panose="05000000000000000000" pitchFamily="2" charset="2"/>
              <a:buNone/>
              <a:defRPr sz="700">
                <a:solidFill>
                  <a:schemeClr val="tx1"/>
                </a:solidFill>
              </a:defRPr>
            </a:lvl1pPr>
            <a:lvl2pPr marL="288000" indent="-144000">
              <a:lnSpc>
                <a:spcPct val="100000"/>
              </a:lnSpc>
              <a:spcBef>
                <a:spcPts val="0"/>
              </a:spcBef>
              <a:defRPr sz="800"/>
            </a:lvl2pPr>
            <a:lvl3pPr marL="432000" indent="-144000">
              <a:lnSpc>
                <a:spcPct val="100000"/>
              </a:lnSpc>
              <a:spcBef>
                <a:spcPts val="0"/>
              </a:spcBef>
              <a:defRPr sz="800"/>
            </a:lvl3pPr>
            <a:lvl4pPr marL="576000" indent="-144000">
              <a:lnSpc>
                <a:spcPct val="100000"/>
              </a:lnSpc>
              <a:spcBef>
                <a:spcPts val="0"/>
              </a:spcBef>
              <a:defRPr sz="800"/>
            </a:lvl4pPr>
            <a:lvl5pPr marL="720000" indent="-144000">
              <a:lnSpc>
                <a:spcPct val="100000"/>
              </a:lnSpc>
              <a:spcBef>
                <a:spcPts val="0"/>
              </a:spcBef>
              <a:defRPr sz="800"/>
            </a:lvl5pPr>
            <a:lvl6pPr marL="864000" indent="-144000">
              <a:lnSpc>
                <a:spcPct val="100000"/>
              </a:lnSpc>
              <a:spcBef>
                <a:spcPts val="0"/>
              </a:spcBef>
              <a:defRPr sz="800"/>
            </a:lvl6pPr>
            <a:lvl7pPr marL="1008000" indent="-144000">
              <a:lnSpc>
                <a:spcPct val="100000"/>
              </a:lnSpc>
              <a:spcBef>
                <a:spcPts val="0"/>
              </a:spcBef>
              <a:defRPr sz="800"/>
            </a:lvl7pPr>
            <a:lvl8pPr marL="1152000" indent="-144000">
              <a:lnSpc>
                <a:spcPct val="100000"/>
              </a:lnSpc>
              <a:spcBef>
                <a:spcPts val="0"/>
              </a:spcBef>
              <a:defRPr sz="800"/>
            </a:lvl8pPr>
            <a:lvl9pPr marL="1152000" indent="0">
              <a:lnSpc>
                <a:spcPct val="100000"/>
              </a:lnSpc>
              <a:spcBef>
                <a:spcPts val="0"/>
              </a:spcBef>
              <a:buNone/>
              <a:defRPr sz="800"/>
            </a:lvl9pPr>
          </a:lstStyle>
          <a:p>
            <a:pPr lvl="0"/>
            <a:r>
              <a:rPr lang="en-US" dirty="0"/>
              <a:t>Click to edit source</a:t>
            </a:r>
          </a:p>
        </p:txBody>
      </p:sp>
    </p:spTree>
    <p:extLst>
      <p:ext uri="{BB962C8B-B14F-4D97-AF65-F5344CB8AC3E}">
        <p14:creationId xmlns:p14="http://schemas.microsoft.com/office/powerpoint/2010/main" val="1704033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 Gradient background">
    <p:bg>
      <p:bgRef idx="1001">
        <a:schemeClr val="bg1"/>
      </p:bgRef>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D383EDE-A1CE-444B-869E-1C66631AFD81}"/>
              </a:ext>
              <a:ext uri="{C183D7F6-B498-43B3-948B-1728B52AA6E4}">
                <adec:decorative xmlns:adec="http://schemas.microsoft.com/office/drawing/2017/decorative" val="1"/>
              </a:ext>
            </a:extLst>
          </p:cNvPr>
          <p:cNvSpPr/>
          <p:nvPr userDrawn="1"/>
        </p:nvSpPr>
        <p:spPr>
          <a:xfrm>
            <a:off x="0" y="2703826"/>
            <a:ext cx="13439775" cy="4878000"/>
          </a:xfrm>
          <a:prstGeom prst="rect">
            <a:avLst/>
          </a:prstGeom>
          <a:gradFill flip="none" rotWithShape="1">
            <a:gsLst>
              <a:gs pos="20000">
                <a:schemeClr val="accent3"/>
              </a:gs>
              <a:gs pos="100000">
                <a:schemeClr val="accent2">
                  <a:lumMod val="75000"/>
                </a:schemeClr>
              </a:gs>
            </a:gsLst>
            <a:lin ang="8100000" scaled="1"/>
            <a:tileRect/>
          </a:gra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en-GB" sz="1400" b="0" i="0" u="none" strike="noStrike" kern="0" cap="none" spc="0" normalizeH="0" baseline="0" dirty="0" err="1">
              <a:ln>
                <a:noFill/>
              </a:ln>
              <a:solidFill>
                <a:srgbClr val="322E2C"/>
              </a:solidFill>
              <a:effectLst/>
              <a:uLnTx/>
              <a:uFillTx/>
              <a:latin typeface="SimonKucher"/>
            </a:endParaRPr>
          </a:p>
        </p:txBody>
      </p:sp>
      <p:sp>
        <p:nvSpPr>
          <p:cNvPr id="25" name="Diamond 24">
            <a:extLst>
              <a:ext uri="{FF2B5EF4-FFF2-40B4-BE49-F238E27FC236}">
                <a16:creationId xmlns:a16="http://schemas.microsoft.com/office/drawing/2014/main" id="{5BF94A85-B7F4-4D7A-921B-2487FD5ABBF6}"/>
              </a:ext>
              <a:ext uri="{C183D7F6-B498-43B3-948B-1728B52AA6E4}">
                <adec:decorative xmlns:adec="http://schemas.microsoft.com/office/drawing/2017/decorative" val="1"/>
              </a:ext>
            </a:extLst>
          </p:cNvPr>
          <p:cNvSpPr/>
          <p:nvPr userDrawn="1"/>
        </p:nvSpPr>
        <p:spPr>
          <a:xfrm>
            <a:off x="2311189" y="3711100"/>
            <a:ext cx="2300115" cy="2300115"/>
          </a:xfrm>
          <a:prstGeom prst="diamond">
            <a:avLst/>
          </a:prstGeom>
          <a:no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err="1">
              <a:solidFill>
                <a:schemeClr val="tx1"/>
              </a:solidFill>
            </a:endParaRPr>
          </a:p>
        </p:txBody>
      </p:sp>
      <p:sp>
        <p:nvSpPr>
          <p:cNvPr id="26" name="Diamond 25">
            <a:extLst>
              <a:ext uri="{FF2B5EF4-FFF2-40B4-BE49-F238E27FC236}">
                <a16:creationId xmlns:a16="http://schemas.microsoft.com/office/drawing/2014/main" id="{6268206E-D0F4-463D-97AA-D0FEE7BD2FDE}"/>
              </a:ext>
              <a:ext uri="{C183D7F6-B498-43B3-948B-1728B52AA6E4}">
                <adec:decorative xmlns:adec="http://schemas.microsoft.com/office/drawing/2017/decorative" val="1"/>
              </a:ext>
            </a:extLst>
          </p:cNvPr>
          <p:cNvSpPr/>
          <p:nvPr userDrawn="1"/>
        </p:nvSpPr>
        <p:spPr>
          <a:xfrm>
            <a:off x="-2" y="3711100"/>
            <a:ext cx="2300115" cy="2300115"/>
          </a:xfrm>
          <a:prstGeom prst="diamond">
            <a:avLst/>
          </a:prstGeom>
          <a:no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err="1">
              <a:solidFill>
                <a:schemeClr val="tx1"/>
              </a:solidFill>
            </a:endParaRPr>
          </a:p>
        </p:txBody>
      </p:sp>
      <p:sp>
        <p:nvSpPr>
          <p:cNvPr id="27" name="Freeform: Shape 26">
            <a:extLst>
              <a:ext uri="{FF2B5EF4-FFF2-40B4-BE49-F238E27FC236}">
                <a16:creationId xmlns:a16="http://schemas.microsoft.com/office/drawing/2014/main" id="{CFF3BDB9-7E5D-46FA-897B-F1C3E494DAF2}"/>
              </a:ext>
              <a:ext uri="{C183D7F6-B498-43B3-948B-1728B52AA6E4}">
                <adec:decorative xmlns:adec="http://schemas.microsoft.com/office/drawing/2017/decorative" val="1"/>
              </a:ext>
            </a:extLst>
          </p:cNvPr>
          <p:cNvSpPr/>
          <p:nvPr userDrawn="1"/>
        </p:nvSpPr>
        <p:spPr>
          <a:xfrm>
            <a:off x="4627669" y="6020807"/>
            <a:ext cx="2300115" cy="1540699"/>
          </a:xfrm>
          <a:custGeom>
            <a:avLst/>
            <a:gdLst>
              <a:gd name="connsiteX0" fmla="*/ 1150058 w 2300115"/>
              <a:gd name="connsiteY0" fmla="*/ 0 h 1540699"/>
              <a:gd name="connsiteX1" fmla="*/ 2300115 w 2300115"/>
              <a:gd name="connsiteY1" fmla="*/ 1150058 h 1540699"/>
              <a:gd name="connsiteX2" fmla="*/ 1909474 w 2300115"/>
              <a:gd name="connsiteY2" fmla="*/ 1540699 h 1540699"/>
              <a:gd name="connsiteX3" fmla="*/ 390642 w 2300115"/>
              <a:gd name="connsiteY3" fmla="*/ 1540699 h 1540699"/>
              <a:gd name="connsiteX4" fmla="*/ 0 w 2300115"/>
              <a:gd name="connsiteY4" fmla="*/ 1150058 h 1540699"/>
              <a:gd name="connsiteX0" fmla="*/ 390642 w 2300115"/>
              <a:gd name="connsiteY0" fmla="*/ 1540699 h 1632139"/>
              <a:gd name="connsiteX1" fmla="*/ 0 w 2300115"/>
              <a:gd name="connsiteY1" fmla="*/ 1150058 h 1632139"/>
              <a:gd name="connsiteX2" fmla="*/ 1150058 w 2300115"/>
              <a:gd name="connsiteY2" fmla="*/ 0 h 1632139"/>
              <a:gd name="connsiteX3" fmla="*/ 2300115 w 2300115"/>
              <a:gd name="connsiteY3" fmla="*/ 1150058 h 1632139"/>
              <a:gd name="connsiteX4" fmla="*/ 1909474 w 2300115"/>
              <a:gd name="connsiteY4" fmla="*/ 1540699 h 1632139"/>
              <a:gd name="connsiteX5" fmla="*/ 482082 w 2300115"/>
              <a:gd name="connsiteY5" fmla="*/ 1632139 h 1632139"/>
              <a:gd name="connsiteX0" fmla="*/ 390642 w 2300115"/>
              <a:gd name="connsiteY0" fmla="*/ 1540699 h 1540699"/>
              <a:gd name="connsiteX1" fmla="*/ 0 w 2300115"/>
              <a:gd name="connsiteY1" fmla="*/ 1150058 h 1540699"/>
              <a:gd name="connsiteX2" fmla="*/ 1150058 w 2300115"/>
              <a:gd name="connsiteY2" fmla="*/ 0 h 1540699"/>
              <a:gd name="connsiteX3" fmla="*/ 2300115 w 2300115"/>
              <a:gd name="connsiteY3" fmla="*/ 1150058 h 1540699"/>
              <a:gd name="connsiteX4" fmla="*/ 1909474 w 2300115"/>
              <a:gd name="connsiteY4" fmla="*/ 1540699 h 1540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115" h="1540699">
                <a:moveTo>
                  <a:pt x="390642" y="1540699"/>
                </a:moveTo>
                <a:lnTo>
                  <a:pt x="0" y="1150058"/>
                </a:lnTo>
                <a:lnTo>
                  <a:pt x="1150058" y="0"/>
                </a:lnTo>
                <a:lnTo>
                  <a:pt x="2300115" y="1150058"/>
                </a:lnTo>
                <a:lnTo>
                  <a:pt x="1909474" y="1540699"/>
                </a:lnTo>
              </a:path>
            </a:pathLst>
          </a:custGeom>
          <a:no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err="1">
              <a:solidFill>
                <a:schemeClr val="tx1"/>
              </a:solidFill>
            </a:endParaRPr>
          </a:p>
        </p:txBody>
      </p:sp>
      <p:sp>
        <p:nvSpPr>
          <p:cNvPr id="28" name="Freeform: Shape 27">
            <a:extLst>
              <a:ext uri="{FF2B5EF4-FFF2-40B4-BE49-F238E27FC236}">
                <a16:creationId xmlns:a16="http://schemas.microsoft.com/office/drawing/2014/main" id="{E6B7F53B-26DB-477C-B376-EC917B3F0A71}"/>
              </a:ext>
              <a:ext uri="{C183D7F6-B498-43B3-948B-1728B52AA6E4}">
                <adec:decorative xmlns:adec="http://schemas.microsoft.com/office/drawing/2017/decorative" val="1"/>
              </a:ext>
            </a:extLst>
          </p:cNvPr>
          <p:cNvSpPr/>
          <p:nvPr userDrawn="1"/>
        </p:nvSpPr>
        <p:spPr>
          <a:xfrm>
            <a:off x="2316478" y="6020807"/>
            <a:ext cx="2300115" cy="1540699"/>
          </a:xfrm>
          <a:custGeom>
            <a:avLst/>
            <a:gdLst>
              <a:gd name="connsiteX0" fmla="*/ 1150058 w 2300115"/>
              <a:gd name="connsiteY0" fmla="*/ 0 h 1540699"/>
              <a:gd name="connsiteX1" fmla="*/ 2300115 w 2300115"/>
              <a:gd name="connsiteY1" fmla="*/ 1150058 h 1540699"/>
              <a:gd name="connsiteX2" fmla="*/ 1909474 w 2300115"/>
              <a:gd name="connsiteY2" fmla="*/ 1540699 h 1540699"/>
              <a:gd name="connsiteX3" fmla="*/ 390642 w 2300115"/>
              <a:gd name="connsiteY3" fmla="*/ 1540699 h 1540699"/>
              <a:gd name="connsiteX4" fmla="*/ 0 w 2300115"/>
              <a:gd name="connsiteY4" fmla="*/ 1150058 h 1540699"/>
              <a:gd name="connsiteX0" fmla="*/ 390642 w 2300115"/>
              <a:gd name="connsiteY0" fmla="*/ 1540699 h 1632139"/>
              <a:gd name="connsiteX1" fmla="*/ 0 w 2300115"/>
              <a:gd name="connsiteY1" fmla="*/ 1150058 h 1632139"/>
              <a:gd name="connsiteX2" fmla="*/ 1150058 w 2300115"/>
              <a:gd name="connsiteY2" fmla="*/ 0 h 1632139"/>
              <a:gd name="connsiteX3" fmla="*/ 2300115 w 2300115"/>
              <a:gd name="connsiteY3" fmla="*/ 1150058 h 1632139"/>
              <a:gd name="connsiteX4" fmla="*/ 1909474 w 2300115"/>
              <a:gd name="connsiteY4" fmla="*/ 1540699 h 1632139"/>
              <a:gd name="connsiteX5" fmla="*/ 482082 w 2300115"/>
              <a:gd name="connsiteY5" fmla="*/ 1632139 h 1632139"/>
              <a:gd name="connsiteX0" fmla="*/ 390642 w 2300115"/>
              <a:gd name="connsiteY0" fmla="*/ 1540699 h 1540699"/>
              <a:gd name="connsiteX1" fmla="*/ 0 w 2300115"/>
              <a:gd name="connsiteY1" fmla="*/ 1150058 h 1540699"/>
              <a:gd name="connsiteX2" fmla="*/ 1150058 w 2300115"/>
              <a:gd name="connsiteY2" fmla="*/ 0 h 1540699"/>
              <a:gd name="connsiteX3" fmla="*/ 2300115 w 2300115"/>
              <a:gd name="connsiteY3" fmla="*/ 1150058 h 1540699"/>
              <a:gd name="connsiteX4" fmla="*/ 1909474 w 2300115"/>
              <a:gd name="connsiteY4" fmla="*/ 1540699 h 1540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115" h="1540699">
                <a:moveTo>
                  <a:pt x="390642" y="1540699"/>
                </a:moveTo>
                <a:lnTo>
                  <a:pt x="0" y="1150058"/>
                </a:lnTo>
                <a:lnTo>
                  <a:pt x="1150058" y="0"/>
                </a:lnTo>
                <a:lnTo>
                  <a:pt x="2300115" y="1150058"/>
                </a:lnTo>
                <a:lnTo>
                  <a:pt x="1909474" y="1540699"/>
                </a:lnTo>
              </a:path>
            </a:pathLst>
          </a:custGeom>
          <a:no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err="1">
              <a:solidFill>
                <a:schemeClr val="tx1"/>
              </a:solidFill>
            </a:endParaRPr>
          </a:p>
        </p:txBody>
      </p:sp>
      <p:grpSp>
        <p:nvGrpSpPr>
          <p:cNvPr id="3" name="Group 2">
            <a:extLst>
              <a:ext uri="{FF2B5EF4-FFF2-40B4-BE49-F238E27FC236}">
                <a16:creationId xmlns:a16="http://schemas.microsoft.com/office/drawing/2014/main" id="{8F0BF6F6-BCBE-432A-A626-692A0CC74AEB}"/>
              </a:ext>
              <a:ext uri="{C183D7F6-B498-43B3-948B-1728B52AA6E4}">
                <adec:decorative xmlns:adec="http://schemas.microsoft.com/office/drawing/2017/decorative" val="1"/>
              </a:ext>
            </a:extLst>
          </p:cNvPr>
          <p:cNvGrpSpPr/>
          <p:nvPr userDrawn="1"/>
        </p:nvGrpSpPr>
        <p:grpSpPr>
          <a:xfrm>
            <a:off x="0" y="0"/>
            <a:ext cx="13439775" cy="2706083"/>
            <a:chOff x="0" y="0"/>
            <a:chExt cx="13439775" cy="2706083"/>
          </a:xfrm>
        </p:grpSpPr>
        <p:sp>
          <p:nvSpPr>
            <p:cNvPr id="16" name="Rectangle 15">
              <a:extLst>
                <a:ext uri="{FF2B5EF4-FFF2-40B4-BE49-F238E27FC236}">
                  <a16:creationId xmlns:a16="http://schemas.microsoft.com/office/drawing/2014/main" id="{CE49E238-BCC4-46C1-AE0F-F39C137BEDA0}"/>
                </a:ext>
              </a:extLst>
            </p:cNvPr>
            <p:cNvSpPr/>
            <p:nvPr userDrawn="1"/>
          </p:nvSpPr>
          <p:spPr>
            <a:xfrm>
              <a:off x="0" y="0"/>
              <a:ext cx="13439775" cy="2706083"/>
            </a:xfrm>
            <a:prstGeom prst="rect">
              <a:avLst/>
            </a:prstGeom>
            <a:solidFill>
              <a:srgbClr val="323F48"/>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err="1">
                <a:solidFill>
                  <a:schemeClr val="tx1"/>
                </a:solidFill>
              </a:endParaRPr>
            </a:p>
          </p:txBody>
        </p:sp>
        <p:sp>
          <p:nvSpPr>
            <p:cNvPr id="22" name="Rectangle 21">
              <a:extLst>
                <a:ext uri="{FF2B5EF4-FFF2-40B4-BE49-F238E27FC236}">
                  <a16:creationId xmlns:a16="http://schemas.microsoft.com/office/drawing/2014/main" id="{F00CB950-F3C1-48E7-A5F6-40EAD0724461}"/>
                </a:ext>
              </a:extLst>
            </p:cNvPr>
            <p:cNvSpPr/>
            <p:nvPr userDrawn="1"/>
          </p:nvSpPr>
          <p:spPr>
            <a:xfrm>
              <a:off x="0" y="2648483"/>
              <a:ext cx="13439775" cy="57600"/>
            </a:xfrm>
            <a:prstGeom prst="rect">
              <a:avLst/>
            </a:prstGeom>
            <a:solidFill>
              <a:srgbClr val="C8004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err="1">
                <a:solidFill>
                  <a:schemeClr val="tx1"/>
                </a:solidFill>
              </a:endParaRPr>
            </a:p>
          </p:txBody>
        </p:sp>
      </p:grpSp>
      <p:sp>
        <p:nvSpPr>
          <p:cNvPr id="18" name="Title"/>
          <p:cNvSpPr>
            <a:spLocks noGrp="1"/>
          </p:cNvSpPr>
          <p:nvPr userDrawn="1">
            <p:ph type="title" hasCustomPrompt="1"/>
          </p:nvPr>
        </p:nvSpPr>
        <p:spPr>
          <a:xfrm>
            <a:off x="431800" y="873358"/>
            <a:ext cx="10080000" cy="623101"/>
          </a:xfrm>
          <a:noFill/>
        </p:spPr>
        <p:txBody>
          <a:bodyPr vert="horz" wrap="square" lIns="0" tIns="72000" rIns="0" bIns="72000" rtlCol="0" anchor="b" anchorCtr="0">
            <a:spAutoFit/>
          </a:bodyPr>
          <a:lstStyle>
            <a:lvl1pPr>
              <a:lnSpc>
                <a:spcPct val="91000"/>
              </a:lnSpc>
              <a:defRPr lang="en-IE" sz="3200" b="1" spc="0" baseline="0" dirty="0">
                <a:ln>
                  <a:solidFill>
                    <a:schemeClr val="bg1"/>
                  </a:solidFill>
                </a:ln>
                <a:solidFill>
                  <a:schemeClr val="bg1"/>
                </a:solidFill>
                <a:latin typeface="+mj-lt"/>
              </a:defRPr>
            </a:lvl1pPr>
          </a:lstStyle>
          <a:p>
            <a:pPr lvl="0">
              <a:lnSpc>
                <a:spcPct val="97000"/>
              </a:lnSpc>
            </a:pPr>
            <a:r>
              <a:rPr lang="en-US" dirty="0"/>
              <a:t>Click to edit title</a:t>
            </a:r>
            <a:endParaRPr lang="en-IE" dirty="0"/>
          </a:p>
        </p:txBody>
      </p:sp>
      <p:sp>
        <p:nvSpPr>
          <p:cNvPr id="17" name="Subtitle"/>
          <p:cNvSpPr>
            <a:spLocks noGrp="1"/>
          </p:cNvSpPr>
          <p:nvPr userDrawn="1">
            <p:ph type="subTitle" idx="1" hasCustomPrompt="1"/>
          </p:nvPr>
        </p:nvSpPr>
        <p:spPr>
          <a:xfrm>
            <a:off x="431800" y="1496459"/>
            <a:ext cx="10080000" cy="535095"/>
          </a:xfrm>
          <a:prstGeom prst="rect">
            <a:avLst/>
          </a:prstGeom>
          <a:noFill/>
        </p:spPr>
        <p:txBody>
          <a:bodyPr vert="horz" wrap="square" lIns="0" tIns="180000" rIns="0" bIns="72000" rtlCol="0" anchor="t" anchorCtr="0">
            <a:spAutoFit/>
          </a:bodyPr>
          <a:lstStyle>
            <a:lvl1pPr marL="0" indent="0">
              <a:spcBef>
                <a:spcPts val="600"/>
              </a:spcBef>
              <a:defRPr lang="en-US" sz="1800" dirty="0">
                <a:solidFill>
                  <a:schemeClr val="bg1"/>
                </a:solidFill>
              </a:defRPr>
            </a:lvl1pPr>
          </a:lstStyle>
          <a:p>
            <a:pPr lvl="0"/>
            <a:r>
              <a:rPr lang="en-US" dirty="0"/>
              <a:t>Click to edit subtitle</a:t>
            </a:r>
          </a:p>
        </p:txBody>
      </p:sp>
      <p:pic>
        <p:nvPicPr>
          <p:cNvPr id="37" name="LOGO">
            <a:extLst>
              <a:ext uri="{FF2B5EF4-FFF2-40B4-BE49-F238E27FC236}">
                <a16:creationId xmlns:a16="http://schemas.microsoft.com/office/drawing/2014/main" id="{F065AD36-FBDA-4613-98B7-61E06F0924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0755630" y="257354"/>
            <a:ext cx="2577664" cy="1619100"/>
          </a:xfrm>
          <a:prstGeom prst="rect">
            <a:avLst/>
          </a:prstGeom>
        </p:spPr>
      </p:pic>
      <p:sp>
        <p:nvSpPr>
          <p:cNvPr id="23" name="Freeform: Shape 22">
            <a:extLst>
              <a:ext uri="{FF2B5EF4-FFF2-40B4-BE49-F238E27FC236}">
                <a16:creationId xmlns:a16="http://schemas.microsoft.com/office/drawing/2014/main" id="{9B6419F9-6707-43FE-826A-E76687BD20BF}"/>
              </a:ext>
              <a:ext uri="{C183D7F6-B498-43B3-948B-1728B52AA6E4}">
                <adec:decorative xmlns:adec="http://schemas.microsoft.com/office/drawing/2017/decorative" val="1"/>
              </a:ext>
            </a:extLst>
          </p:cNvPr>
          <p:cNvSpPr>
            <a:spLocks/>
          </p:cNvSpPr>
          <p:nvPr userDrawn="1"/>
        </p:nvSpPr>
        <p:spPr>
          <a:xfrm>
            <a:off x="10802304" y="2706084"/>
            <a:ext cx="2637470" cy="1742469"/>
          </a:xfrm>
          <a:custGeom>
            <a:avLst/>
            <a:gdLst>
              <a:gd name="connsiteX0" fmla="*/ 423734 w 2637470"/>
              <a:gd name="connsiteY0" fmla="*/ 0 h 1742469"/>
              <a:gd name="connsiteX1" fmla="*/ 2213736 w 2637470"/>
              <a:gd name="connsiteY1" fmla="*/ 0 h 1742469"/>
              <a:gd name="connsiteX2" fmla="*/ 2637470 w 2637470"/>
              <a:gd name="connsiteY2" fmla="*/ 423734 h 1742469"/>
              <a:gd name="connsiteX3" fmla="*/ 1318735 w 2637470"/>
              <a:gd name="connsiteY3" fmla="*/ 1742469 h 1742469"/>
              <a:gd name="connsiteX4" fmla="*/ 0 w 2637470"/>
              <a:gd name="connsiteY4" fmla="*/ 423734 h 1742469"/>
              <a:gd name="connsiteX0" fmla="*/ 2213736 w 2637470"/>
              <a:gd name="connsiteY0" fmla="*/ 0 h 1742469"/>
              <a:gd name="connsiteX1" fmla="*/ 2637470 w 2637470"/>
              <a:gd name="connsiteY1" fmla="*/ 423734 h 1742469"/>
              <a:gd name="connsiteX2" fmla="*/ 1318735 w 2637470"/>
              <a:gd name="connsiteY2" fmla="*/ 1742469 h 1742469"/>
              <a:gd name="connsiteX3" fmla="*/ 0 w 2637470"/>
              <a:gd name="connsiteY3" fmla="*/ 423734 h 1742469"/>
              <a:gd name="connsiteX4" fmla="*/ 423734 w 2637470"/>
              <a:gd name="connsiteY4" fmla="*/ 0 h 1742469"/>
              <a:gd name="connsiteX5" fmla="*/ 2305176 w 2637470"/>
              <a:gd name="connsiteY5" fmla="*/ 91440 h 1742469"/>
              <a:gd name="connsiteX0" fmla="*/ 2213736 w 2637470"/>
              <a:gd name="connsiteY0" fmla="*/ 0 h 1742469"/>
              <a:gd name="connsiteX1" fmla="*/ 2637470 w 2637470"/>
              <a:gd name="connsiteY1" fmla="*/ 423734 h 1742469"/>
              <a:gd name="connsiteX2" fmla="*/ 1318735 w 2637470"/>
              <a:gd name="connsiteY2" fmla="*/ 1742469 h 1742469"/>
              <a:gd name="connsiteX3" fmla="*/ 0 w 2637470"/>
              <a:gd name="connsiteY3" fmla="*/ 423734 h 1742469"/>
              <a:gd name="connsiteX4" fmla="*/ 423734 w 2637470"/>
              <a:gd name="connsiteY4" fmla="*/ 0 h 1742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7470" h="1742469">
                <a:moveTo>
                  <a:pt x="2213736" y="0"/>
                </a:moveTo>
                <a:lnTo>
                  <a:pt x="2637470" y="423734"/>
                </a:lnTo>
                <a:lnTo>
                  <a:pt x="1318735" y="1742469"/>
                </a:lnTo>
                <a:lnTo>
                  <a:pt x="0" y="423734"/>
                </a:lnTo>
                <a:lnTo>
                  <a:pt x="423734" y="0"/>
                </a:lnTo>
              </a:path>
            </a:pathLst>
          </a:custGeom>
          <a:noFill/>
          <a:ln w="1270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err="1">
              <a:solidFill>
                <a:schemeClr val="tx1"/>
              </a:solidFill>
            </a:endParaRPr>
          </a:p>
        </p:txBody>
      </p:sp>
    </p:spTree>
    <p:extLst>
      <p:ext uri="{BB962C8B-B14F-4D97-AF65-F5344CB8AC3E}">
        <p14:creationId xmlns:p14="http://schemas.microsoft.com/office/powerpoint/2010/main" val="273060418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White">
    <p:spTree>
      <p:nvGrpSpPr>
        <p:cNvPr id="1" name=""/>
        <p:cNvGrpSpPr/>
        <p:nvPr/>
      </p:nvGrpSpPr>
      <p:grpSpPr>
        <a:xfrm>
          <a:off x="0" y="0"/>
          <a:ext cx="0" cy="0"/>
          <a:chOff x="0" y="0"/>
          <a:chExt cx="0" cy="0"/>
        </a:xfrm>
      </p:grpSpPr>
      <p:sp>
        <p:nvSpPr>
          <p:cNvPr id="5" name="Slide Number"/>
          <p:cNvSpPr>
            <a:spLocks noGrp="1"/>
          </p:cNvSpPr>
          <p:nvPr>
            <p:ph type="sldNum" sz="quarter" idx="18"/>
          </p:nvPr>
        </p:nvSpPr>
        <p:spPr/>
        <p:txBody>
          <a:bodyPr/>
          <a:lstStyle>
            <a:lvl1pPr>
              <a:defRPr>
                <a:solidFill>
                  <a:schemeClr val="bg1">
                    <a:lumMod val="50000"/>
                  </a:schemeClr>
                </a:solidFill>
              </a:defRPr>
            </a:lvl1pPr>
          </a:lstStyle>
          <a:p>
            <a:pPr defTabSz="888980"/>
            <a:fld id="{3A65056A-10E9-40C8-A093-AA138EB7B919}" type="slidenum">
              <a:rPr lang="de-DE" smtClean="0"/>
              <a:pPr defTabSz="888980"/>
              <a:t>‹#›</a:t>
            </a:fld>
            <a:endParaRPr lang="de-DE" dirty="0"/>
          </a:p>
        </p:txBody>
      </p:sp>
      <p:sp>
        <p:nvSpPr>
          <p:cNvPr id="6" name="Text Placeholder 5">
            <a:extLst>
              <a:ext uri="{FF2B5EF4-FFF2-40B4-BE49-F238E27FC236}">
                <a16:creationId xmlns:a16="http://schemas.microsoft.com/office/drawing/2014/main" id="{C24E1A5C-BE7B-4830-912C-BB48DFF8E210}"/>
              </a:ext>
            </a:extLst>
          </p:cNvPr>
          <p:cNvSpPr>
            <a:spLocks noGrp="1"/>
          </p:cNvSpPr>
          <p:nvPr>
            <p:ph type="body" sz="quarter" idx="19" hasCustomPrompt="1"/>
          </p:nvPr>
        </p:nvSpPr>
        <p:spPr>
          <a:xfrm>
            <a:off x="431800" y="145559"/>
            <a:ext cx="10800000" cy="184666"/>
          </a:xfrm>
        </p:spPr>
        <p:txBody>
          <a:bodyPr vert="horz" wrap="square" lIns="0" tIns="0" rIns="0" bIns="0" rtlCol="0" anchor="ctr">
            <a:spAutoFit/>
          </a:bodyPr>
          <a:lstStyle>
            <a:lvl1pPr>
              <a:defRPr lang="en-US" sz="1200" dirty="0" smtClean="0">
                <a:solidFill>
                  <a:schemeClr val="tx1"/>
                </a:solidFill>
              </a:defRPr>
            </a:lvl1pPr>
          </a:lstStyle>
          <a:p>
            <a:pPr marL="0" lvl="0" indent="0">
              <a:spcBef>
                <a:spcPts val="0"/>
              </a:spcBef>
            </a:pPr>
            <a:r>
              <a:rPr lang="en-US" dirty="0"/>
              <a:t>Click to edit navigator</a:t>
            </a:r>
          </a:p>
        </p:txBody>
      </p:sp>
      <p:sp>
        <p:nvSpPr>
          <p:cNvPr id="4" name="Title"/>
          <p:cNvSpPr>
            <a:spLocks noGrp="1"/>
          </p:cNvSpPr>
          <p:nvPr>
            <p:ph type="title" hasCustomPrompt="1"/>
          </p:nvPr>
        </p:nvSpPr>
        <p:spPr>
          <a:xfrm>
            <a:off x="431800" y="749331"/>
            <a:ext cx="10800000" cy="316753"/>
          </a:xfrm>
        </p:spPr>
        <p:txBody>
          <a:bodyPr/>
          <a:lstStyle>
            <a:lvl1pPr>
              <a:lnSpc>
                <a:spcPct val="107000"/>
              </a:lnSpc>
              <a:defRPr/>
            </a:lvl1pPr>
          </a:lstStyle>
          <a:p>
            <a:r>
              <a:rPr lang="en-US" dirty="0"/>
              <a:t>Click to edit title</a:t>
            </a:r>
            <a:endParaRPr lang="de-DE" dirty="0"/>
          </a:p>
        </p:txBody>
      </p:sp>
      <p:sp>
        <p:nvSpPr>
          <p:cNvPr id="23" name="Subtitle"/>
          <p:cNvSpPr>
            <a:spLocks noGrp="1"/>
          </p:cNvSpPr>
          <p:nvPr>
            <p:ph type="subTitle" idx="13" hasCustomPrompt="1"/>
          </p:nvPr>
        </p:nvSpPr>
        <p:spPr>
          <a:xfrm>
            <a:off x="431800" y="1152000"/>
            <a:ext cx="12572376" cy="318924"/>
          </a:xfrm>
          <a:prstGeom prst="rect">
            <a:avLst/>
          </a:prstGeom>
        </p:spPr>
        <p:txBody>
          <a:bodyPr vert="horz" wrap="square" lIns="0" tIns="72000" rIns="0" bIns="0" rtlCol="0">
            <a:spAutoFit/>
          </a:bodyPr>
          <a:lstStyle>
            <a:lvl1pPr>
              <a:defRPr lang="en-US" sz="1600" dirty="0">
                <a:solidFill>
                  <a:schemeClr val="tx1"/>
                </a:solidFill>
              </a:defRPr>
            </a:lvl1pPr>
          </a:lstStyle>
          <a:p>
            <a:pPr marL="0" lvl="0" indent="0">
              <a:spcBef>
                <a:spcPts val="0"/>
              </a:spcBef>
            </a:pPr>
            <a:r>
              <a:rPr lang="en-US" dirty="0"/>
              <a:t>Click to edit subtitle</a:t>
            </a:r>
          </a:p>
        </p:txBody>
      </p:sp>
      <p:pic>
        <p:nvPicPr>
          <p:cNvPr id="19" name="LOGO">
            <a:extLst>
              <a:ext uri="{FF2B5EF4-FFF2-40B4-BE49-F238E27FC236}">
                <a16:creationId xmlns:a16="http://schemas.microsoft.com/office/drawing/2014/main" id="{8C954DB7-CB2D-4B1E-851B-9C1B47D334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1438893" y="259080"/>
            <a:ext cx="1795743" cy="972000"/>
          </a:xfrm>
          <a:prstGeom prst="rect">
            <a:avLst/>
          </a:prstGeom>
        </p:spPr>
      </p:pic>
      <p:sp>
        <p:nvSpPr>
          <p:cNvPr id="2" name="Footer"/>
          <p:cNvSpPr>
            <a:spLocks noGrp="1"/>
          </p:cNvSpPr>
          <p:nvPr>
            <p:ph type="ftr" sz="quarter" idx="17"/>
          </p:nvPr>
        </p:nvSpPr>
        <p:spPr>
          <a:xfrm>
            <a:off x="431800" y="7308000"/>
            <a:ext cx="9360000" cy="123111"/>
          </a:xfrm>
        </p:spPr>
        <p:txBody>
          <a:bodyPr/>
          <a:lstStyle>
            <a:lvl1pPr>
              <a:defRPr>
                <a:solidFill>
                  <a:schemeClr val="bg1">
                    <a:lumMod val="50000"/>
                  </a:schemeClr>
                </a:solidFill>
              </a:defRPr>
            </a:lvl1pPr>
          </a:lstStyle>
          <a:p>
            <a:pPr defTabSz="888980"/>
            <a:endParaRPr lang="de-DE" dirty="0"/>
          </a:p>
        </p:txBody>
      </p:sp>
      <p:sp>
        <p:nvSpPr>
          <p:cNvPr id="8" name="Source"/>
          <p:cNvSpPr>
            <a:spLocks noGrp="1"/>
          </p:cNvSpPr>
          <p:nvPr>
            <p:ph type="body" sz="quarter" idx="14" hasCustomPrompt="1"/>
          </p:nvPr>
        </p:nvSpPr>
        <p:spPr>
          <a:xfrm>
            <a:off x="431800" y="7124564"/>
            <a:ext cx="12572375" cy="107722"/>
          </a:xfrm>
          <a:prstGeom prst="rect">
            <a:avLst/>
          </a:prstGeom>
        </p:spPr>
        <p:txBody>
          <a:bodyPr wrap="square" lIns="0" tIns="0" rIns="0" bIns="0" anchor="b" anchorCtr="0">
            <a:spAutoFit/>
          </a:bodyPr>
          <a:lstStyle>
            <a:lvl1pPr marL="0" indent="0">
              <a:lnSpc>
                <a:spcPct val="100000"/>
              </a:lnSpc>
              <a:spcBef>
                <a:spcPts val="0"/>
              </a:spcBef>
              <a:buFont typeface="Wingdings" panose="05000000000000000000" pitchFamily="2" charset="2"/>
              <a:buNone/>
              <a:defRPr sz="700">
                <a:solidFill>
                  <a:schemeClr val="tx1"/>
                </a:solidFill>
              </a:defRPr>
            </a:lvl1pPr>
            <a:lvl2pPr marL="288000" indent="-144000">
              <a:lnSpc>
                <a:spcPct val="100000"/>
              </a:lnSpc>
              <a:spcBef>
                <a:spcPts val="0"/>
              </a:spcBef>
              <a:defRPr sz="800"/>
            </a:lvl2pPr>
            <a:lvl3pPr marL="432000" indent="-144000">
              <a:lnSpc>
                <a:spcPct val="100000"/>
              </a:lnSpc>
              <a:spcBef>
                <a:spcPts val="0"/>
              </a:spcBef>
              <a:defRPr sz="800"/>
            </a:lvl3pPr>
            <a:lvl4pPr marL="576000" indent="-144000">
              <a:lnSpc>
                <a:spcPct val="100000"/>
              </a:lnSpc>
              <a:spcBef>
                <a:spcPts val="0"/>
              </a:spcBef>
              <a:defRPr sz="800"/>
            </a:lvl4pPr>
            <a:lvl5pPr marL="720000" indent="-144000">
              <a:lnSpc>
                <a:spcPct val="100000"/>
              </a:lnSpc>
              <a:spcBef>
                <a:spcPts val="0"/>
              </a:spcBef>
              <a:defRPr sz="800"/>
            </a:lvl5pPr>
            <a:lvl6pPr marL="864000" indent="-144000">
              <a:lnSpc>
                <a:spcPct val="100000"/>
              </a:lnSpc>
              <a:spcBef>
                <a:spcPts val="0"/>
              </a:spcBef>
              <a:defRPr sz="800"/>
            </a:lvl6pPr>
            <a:lvl7pPr marL="1008000" indent="-144000">
              <a:lnSpc>
                <a:spcPct val="100000"/>
              </a:lnSpc>
              <a:spcBef>
                <a:spcPts val="0"/>
              </a:spcBef>
              <a:defRPr sz="800"/>
            </a:lvl7pPr>
            <a:lvl8pPr marL="1152000" indent="-144000">
              <a:lnSpc>
                <a:spcPct val="100000"/>
              </a:lnSpc>
              <a:spcBef>
                <a:spcPts val="0"/>
              </a:spcBef>
              <a:defRPr sz="800"/>
            </a:lvl8pPr>
            <a:lvl9pPr marL="1152000" indent="0">
              <a:lnSpc>
                <a:spcPct val="100000"/>
              </a:lnSpc>
              <a:spcBef>
                <a:spcPts val="0"/>
              </a:spcBef>
              <a:buNone/>
              <a:defRPr sz="800"/>
            </a:lvl9pPr>
          </a:lstStyle>
          <a:p>
            <a:pPr lvl="0"/>
            <a:r>
              <a:rPr lang="en-US" dirty="0"/>
              <a:t>Click to edit source</a:t>
            </a:r>
          </a:p>
        </p:txBody>
      </p:sp>
    </p:spTree>
    <p:extLst>
      <p:ext uri="{BB962C8B-B14F-4D97-AF65-F5344CB8AC3E}">
        <p14:creationId xmlns:p14="http://schemas.microsoft.com/office/powerpoint/2010/main" val="170403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Iceblue">
    <p:spTree>
      <p:nvGrpSpPr>
        <p:cNvPr id="1" name=""/>
        <p:cNvGrpSpPr/>
        <p:nvPr/>
      </p:nvGrpSpPr>
      <p:grpSpPr>
        <a:xfrm>
          <a:off x="0" y="0"/>
          <a:ext cx="0" cy="0"/>
          <a:chOff x="0" y="0"/>
          <a:chExt cx="0" cy="0"/>
        </a:xfrm>
      </p:grpSpPr>
      <p:sp>
        <p:nvSpPr>
          <p:cNvPr id="5" name="Slide Number"/>
          <p:cNvSpPr>
            <a:spLocks noGrp="1"/>
          </p:cNvSpPr>
          <p:nvPr>
            <p:ph type="sldNum" sz="quarter" idx="18"/>
          </p:nvPr>
        </p:nvSpPr>
        <p:spPr/>
        <p:txBody>
          <a:bodyPr/>
          <a:lstStyle>
            <a:lvl1pPr>
              <a:defRPr>
                <a:solidFill>
                  <a:schemeClr val="bg1">
                    <a:lumMod val="50000"/>
                  </a:schemeClr>
                </a:solidFill>
              </a:defRPr>
            </a:lvl1pPr>
          </a:lstStyle>
          <a:p>
            <a:pPr defTabSz="888980"/>
            <a:fld id="{3A65056A-10E9-40C8-A093-AA138EB7B919}" type="slidenum">
              <a:rPr lang="de-DE" smtClean="0"/>
              <a:pPr defTabSz="888980"/>
              <a:t>‹#›</a:t>
            </a:fld>
            <a:endParaRPr lang="de-DE" dirty="0"/>
          </a:p>
        </p:txBody>
      </p:sp>
      <p:sp>
        <p:nvSpPr>
          <p:cNvPr id="6" name="Text Placeholder 5">
            <a:extLst>
              <a:ext uri="{FF2B5EF4-FFF2-40B4-BE49-F238E27FC236}">
                <a16:creationId xmlns:a16="http://schemas.microsoft.com/office/drawing/2014/main" id="{C24E1A5C-BE7B-4830-912C-BB48DFF8E210}"/>
              </a:ext>
            </a:extLst>
          </p:cNvPr>
          <p:cNvSpPr>
            <a:spLocks noGrp="1"/>
          </p:cNvSpPr>
          <p:nvPr>
            <p:ph type="body" sz="quarter" idx="19" hasCustomPrompt="1"/>
          </p:nvPr>
        </p:nvSpPr>
        <p:spPr>
          <a:xfrm>
            <a:off x="431800" y="145559"/>
            <a:ext cx="10800000" cy="184666"/>
          </a:xfrm>
        </p:spPr>
        <p:txBody>
          <a:bodyPr vert="horz" wrap="square" lIns="0" tIns="0" rIns="0" bIns="0" rtlCol="0" anchor="ctr">
            <a:spAutoFit/>
          </a:bodyPr>
          <a:lstStyle>
            <a:lvl1pPr>
              <a:defRPr lang="en-US" sz="1200" dirty="0" smtClean="0">
                <a:solidFill>
                  <a:schemeClr val="tx1"/>
                </a:solidFill>
              </a:defRPr>
            </a:lvl1pPr>
          </a:lstStyle>
          <a:p>
            <a:pPr marL="0" lvl="0" indent="0">
              <a:spcBef>
                <a:spcPts val="0"/>
              </a:spcBef>
            </a:pPr>
            <a:r>
              <a:rPr lang="en-US" dirty="0"/>
              <a:t>Click to edit navigator</a:t>
            </a:r>
          </a:p>
        </p:txBody>
      </p:sp>
      <p:sp>
        <p:nvSpPr>
          <p:cNvPr id="4" name="Title"/>
          <p:cNvSpPr>
            <a:spLocks noGrp="1"/>
          </p:cNvSpPr>
          <p:nvPr>
            <p:ph type="title" hasCustomPrompt="1"/>
          </p:nvPr>
        </p:nvSpPr>
        <p:spPr>
          <a:xfrm>
            <a:off x="431800" y="749331"/>
            <a:ext cx="10800000" cy="316753"/>
          </a:xfrm>
        </p:spPr>
        <p:txBody>
          <a:bodyPr vert="horz" wrap="square" lIns="0" tIns="0" rIns="0" bIns="0" rtlCol="0" anchor="b" anchorCtr="0">
            <a:spAutoFit/>
          </a:bodyPr>
          <a:lstStyle>
            <a:lvl1pPr>
              <a:defRPr lang="de-DE" dirty="0"/>
            </a:lvl1pPr>
          </a:lstStyle>
          <a:p>
            <a:pPr lvl="0"/>
            <a:r>
              <a:rPr lang="en-US" dirty="0"/>
              <a:t>Click to edit title</a:t>
            </a:r>
            <a:endParaRPr lang="de-DE" dirty="0"/>
          </a:p>
        </p:txBody>
      </p:sp>
      <p:sp>
        <p:nvSpPr>
          <p:cNvPr id="9" name="Rectangle 8">
            <a:extLst>
              <a:ext uri="{FF2B5EF4-FFF2-40B4-BE49-F238E27FC236}">
                <a16:creationId xmlns:a16="http://schemas.microsoft.com/office/drawing/2014/main" id="{5DD825CD-A82B-40B4-B16B-14B04679D219}"/>
              </a:ext>
              <a:ext uri="{C183D7F6-B498-43B3-948B-1728B52AA6E4}">
                <adec:decorative xmlns:adec="http://schemas.microsoft.com/office/drawing/2017/decorative" val="1"/>
              </a:ext>
            </a:extLst>
          </p:cNvPr>
          <p:cNvSpPr/>
          <p:nvPr userDrawn="1"/>
        </p:nvSpPr>
        <p:spPr>
          <a:xfrm>
            <a:off x="-1" y="1150938"/>
            <a:ext cx="13439775" cy="5832475"/>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err="1">
              <a:solidFill>
                <a:schemeClr val="tx1"/>
              </a:solidFill>
            </a:endParaRPr>
          </a:p>
        </p:txBody>
      </p:sp>
      <p:sp>
        <p:nvSpPr>
          <p:cNvPr id="23" name="Subtitle"/>
          <p:cNvSpPr>
            <a:spLocks noGrp="1"/>
          </p:cNvSpPr>
          <p:nvPr>
            <p:ph type="subTitle" idx="13" hasCustomPrompt="1"/>
          </p:nvPr>
        </p:nvSpPr>
        <p:spPr>
          <a:xfrm>
            <a:off x="432000" y="1152000"/>
            <a:ext cx="12572376" cy="318924"/>
          </a:xfrm>
          <a:prstGeom prst="rect">
            <a:avLst/>
          </a:prstGeom>
        </p:spPr>
        <p:txBody>
          <a:bodyPr vert="horz" wrap="square" lIns="0" tIns="72000" rIns="0" bIns="0" rtlCol="0">
            <a:spAutoFit/>
          </a:bodyPr>
          <a:lstStyle>
            <a:lvl1pPr>
              <a:defRPr lang="en-US" sz="1600" dirty="0">
                <a:solidFill>
                  <a:schemeClr val="tx1"/>
                </a:solidFill>
              </a:defRPr>
            </a:lvl1pPr>
          </a:lstStyle>
          <a:p>
            <a:pPr marL="0" lvl="0" indent="0">
              <a:spcBef>
                <a:spcPts val="0"/>
              </a:spcBef>
            </a:pPr>
            <a:r>
              <a:rPr lang="en-US" dirty="0"/>
              <a:t>Click to edit subtitle</a:t>
            </a:r>
          </a:p>
        </p:txBody>
      </p:sp>
      <p:pic>
        <p:nvPicPr>
          <p:cNvPr id="10" name="LOGO">
            <a:extLst>
              <a:ext uri="{FF2B5EF4-FFF2-40B4-BE49-F238E27FC236}">
                <a16:creationId xmlns:a16="http://schemas.microsoft.com/office/drawing/2014/main" id="{83146845-D08C-4F8F-BA96-851FBAD7E7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1438893" y="259080"/>
            <a:ext cx="1795743" cy="972000"/>
          </a:xfrm>
          <a:prstGeom prst="rect">
            <a:avLst/>
          </a:prstGeom>
        </p:spPr>
      </p:pic>
      <p:sp>
        <p:nvSpPr>
          <p:cNvPr id="2" name="Footer"/>
          <p:cNvSpPr>
            <a:spLocks noGrp="1"/>
          </p:cNvSpPr>
          <p:nvPr>
            <p:ph type="ftr" sz="quarter" idx="17"/>
          </p:nvPr>
        </p:nvSpPr>
        <p:spPr>
          <a:xfrm>
            <a:off x="431800" y="7308000"/>
            <a:ext cx="9360000" cy="123111"/>
          </a:xfrm>
        </p:spPr>
        <p:txBody>
          <a:bodyPr/>
          <a:lstStyle>
            <a:lvl1pPr>
              <a:defRPr>
                <a:solidFill>
                  <a:schemeClr val="bg1">
                    <a:lumMod val="50000"/>
                  </a:schemeClr>
                </a:solidFill>
              </a:defRPr>
            </a:lvl1pPr>
          </a:lstStyle>
          <a:p>
            <a:pPr defTabSz="888980"/>
            <a:endParaRPr lang="de-DE" dirty="0"/>
          </a:p>
        </p:txBody>
      </p:sp>
      <p:sp>
        <p:nvSpPr>
          <p:cNvPr id="8" name="Source"/>
          <p:cNvSpPr>
            <a:spLocks noGrp="1"/>
          </p:cNvSpPr>
          <p:nvPr>
            <p:ph type="body" sz="quarter" idx="14" hasCustomPrompt="1"/>
          </p:nvPr>
        </p:nvSpPr>
        <p:spPr>
          <a:xfrm>
            <a:off x="431800" y="7124564"/>
            <a:ext cx="12572375" cy="107722"/>
          </a:xfrm>
          <a:prstGeom prst="rect">
            <a:avLst/>
          </a:prstGeom>
        </p:spPr>
        <p:txBody>
          <a:bodyPr wrap="square" lIns="0" tIns="0" rIns="0" bIns="0" anchor="b" anchorCtr="0">
            <a:spAutoFit/>
          </a:bodyPr>
          <a:lstStyle>
            <a:lvl1pPr marL="0" indent="0">
              <a:lnSpc>
                <a:spcPct val="100000"/>
              </a:lnSpc>
              <a:spcBef>
                <a:spcPts val="0"/>
              </a:spcBef>
              <a:buFont typeface="Wingdings" panose="05000000000000000000" pitchFamily="2" charset="2"/>
              <a:buNone/>
              <a:defRPr sz="700">
                <a:solidFill>
                  <a:schemeClr val="tx1"/>
                </a:solidFill>
              </a:defRPr>
            </a:lvl1pPr>
            <a:lvl2pPr marL="288000" indent="-144000">
              <a:lnSpc>
                <a:spcPct val="100000"/>
              </a:lnSpc>
              <a:spcBef>
                <a:spcPts val="0"/>
              </a:spcBef>
              <a:defRPr sz="800"/>
            </a:lvl2pPr>
            <a:lvl3pPr marL="432000" indent="-144000">
              <a:lnSpc>
                <a:spcPct val="100000"/>
              </a:lnSpc>
              <a:spcBef>
                <a:spcPts val="0"/>
              </a:spcBef>
              <a:defRPr sz="800"/>
            </a:lvl3pPr>
            <a:lvl4pPr marL="576000" indent="-144000">
              <a:lnSpc>
                <a:spcPct val="100000"/>
              </a:lnSpc>
              <a:spcBef>
                <a:spcPts val="0"/>
              </a:spcBef>
              <a:defRPr sz="800"/>
            </a:lvl4pPr>
            <a:lvl5pPr marL="720000" indent="-144000">
              <a:lnSpc>
                <a:spcPct val="100000"/>
              </a:lnSpc>
              <a:spcBef>
                <a:spcPts val="0"/>
              </a:spcBef>
              <a:defRPr sz="800"/>
            </a:lvl5pPr>
            <a:lvl6pPr marL="864000" indent="-144000">
              <a:lnSpc>
                <a:spcPct val="100000"/>
              </a:lnSpc>
              <a:spcBef>
                <a:spcPts val="0"/>
              </a:spcBef>
              <a:defRPr sz="800"/>
            </a:lvl6pPr>
            <a:lvl7pPr marL="1008000" indent="-144000">
              <a:lnSpc>
                <a:spcPct val="100000"/>
              </a:lnSpc>
              <a:spcBef>
                <a:spcPts val="0"/>
              </a:spcBef>
              <a:defRPr sz="800"/>
            </a:lvl7pPr>
            <a:lvl8pPr marL="1152000" indent="-144000">
              <a:lnSpc>
                <a:spcPct val="100000"/>
              </a:lnSpc>
              <a:spcBef>
                <a:spcPts val="0"/>
              </a:spcBef>
              <a:defRPr sz="800"/>
            </a:lvl8pPr>
            <a:lvl9pPr marL="1152000" indent="0">
              <a:lnSpc>
                <a:spcPct val="100000"/>
              </a:lnSpc>
              <a:spcBef>
                <a:spcPts val="0"/>
              </a:spcBef>
              <a:buNone/>
              <a:defRPr sz="800"/>
            </a:lvl9pPr>
          </a:lstStyle>
          <a:p>
            <a:pPr lvl="0"/>
            <a:r>
              <a:rPr lang="en-US" dirty="0"/>
              <a:t>Click to edit source</a:t>
            </a:r>
          </a:p>
        </p:txBody>
      </p:sp>
    </p:spTree>
    <p:extLst>
      <p:ext uri="{BB962C8B-B14F-4D97-AF65-F5344CB8AC3E}">
        <p14:creationId xmlns:p14="http://schemas.microsoft.com/office/powerpoint/2010/main" val="3687496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Image full">
    <p:spTree>
      <p:nvGrpSpPr>
        <p:cNvPr id="1" name=""/>
        <p:cNvGrpSpPr/>
        <p:nvPr/>
      </p:nvGrpSpPr>
      <p:grpSpPr>
        <a:xfrm>
          <a:off x="0" y="0"/>
          <a:ext cx="0" cy="0"/>
          <a:chOff x="0" y="0"/>
          <a:chExt cx="0" cy="0"/>
        </a:xfrm>
      </p:grpSpPr>
      <p:sp>
        <p:nvSpPr>
          <p:cNvPr id="14" name="Picture Placeholder 6">
            <a:extLst>
              <a:ext uri="{FF2B5EF4-FFF2-40B4-BE49-F238E27FC236}">
                <a16:creationId xmlns:a16="http://schemas.microsoft.com/office/drawing/2014/main" id="{E6D5E84C-9FFE-4D5E-9D9C-AE53E0D0EE39}"/>
              </a:ext>
            </a:extLst>
          </p:cNvPr>
          <p:cNvSpPr>
            <a:spLocks noGrp="1"/>
          </p:cNvSpPr>
          <p:nvPr>
            <p:ph type="pic" sz="quarter" idx="20"/>
          </p:nvPr>
        </p:nvSpPr>
        <p:spPr>
          <a:xfrm>
            <a:off x="0" y="0"/>
            <a:ext cx="13439775" cy="7559675"/>
          </a:xfrm>
          <a:solidFill>
            <a:schemeClr val="accent1">
              <a:lumMod val="40000"/>
              <a:lumOff val="60000"/>
            </a:schemeClr>
          </a:solidFill>
        </p:spPr>
        <p:txBody>
          <a:bodyPr/>
          <a:lstStyle/>
          <a:p>
            <a:r>
              <a:rPr lang="en-US"/>
              <a:t>Click icon to add picture</a:t>
            </a:r>
          </a:p>
        </p:txBody>
      </p:sp>
      <p:sp>
        <p:nvSpPr>
          <p:cNvPr id="5" name="Slide Number"/>
          <p:cNvSpPr>
            <a:spLocks noGrp="1"/>
          </p:cNvSpPr>
          <p:nvPr>
            <p:ph type="sldNum" sz="quarter" idx="18"/>
          </p:nvPr>
        </p:nvSpPr>
        <p:spPr>
          <a:xfrm>
            <a:off x="11212232" y="7308000"/>
            <a:ext cx="1795744" cy="111600"/>
          </a:xfrm>
        </p:spPr>
        <p:txBody>
          <a:bodyPr/>
          <a:lstStyle>
            <a:lvl1pPr>
              <a:defRPr>
                <a:solidFill>
                  <a:schemeClr val="bg1">
                    <a:lumMod val="50000"/>
                  </a:schemeClr>
                </a:solidFill>
              </a:defRPr>
            </a:lvl1pPr>
          </a:lstStyle>
          <a:p>
            <a:pPr defTabSz="888980"/>
            <a:fld id="{3A65056A-10E9-40C8-A093-AA138EB7B919}" type="slidenum">
              <a:rPr lang="de-DE" smtClean="0"/>
              <a:pPr defTabSz="888980"/>
              <a:t>‹#›</a:t>
            </a:fld>
            <a:endParaRPr lang="de-DE" dirty="0"/>
          </a:p>
        </p:txBody>
      </p:sp>
      <p:sp>
        <p:nvSpPr>
          <p:cNvPr id="4" name="Title"/>
          <p:cNvSpPr>
            <a:spLocks noGrp="1"/>
          </p:cNvSpPr>
          <p:nvPr>
            <p:ph type="title" hasCustomPrompt="1"/>
          </p:nvPr>
        </p:nvSpPr>
        <p:spPr>
          <a:xfrm>
            <a:off x="-1" y="2371590"/>
            <a:ext cx="7560000" cy="1230246"/>
          </a:xfrm>
          <a:solidFill>
            <a:schemeClr val="bg1">
              <a:alpha val="70000"/>
            </a:schemeClr>
          </a:solidFill>
        </p:spPr>
        <p:txBody>
          <a:bodyPr wrap="square" lIns="432000" tIns="360000" rIns="72000" bIns="360000">
            <a:spAutoFit/>
          </a:bodyPr>
          <a:lstStyle>
            <a:lvl1pPr>
              <a:lnSpc>
                <a:spcPct val="107000"/>
              </a:lnSpc>
              <a:defRPr sz="3200" b="1">
                <a:latin typeface="+mj-lt"/>
              </a:defRPr>
            </a:lvl1pPr>
          </a:lstStyle>
          <a:p>
            <a:r>
              <a:rPr lang="en-US" dirty="0"/>
              <a:t>Click to edit title</a:t>
            </a:r>
            <a:endParaRPr lang="de-DE" dirty="0"/>
          </a:p>
        </p:txBody>
      </p:sp>
      <p:pic>
        <p:nvPicPr>
          <p:cNvPr id="19" name="LOGO">
            <a:extLst>
              <a:ext uri="{FF2B5EF4-FFF2-40B4-BE49-F238E27FC236}">
                <a16:creationId xmlns:a16="http://schemas.microsoft.com/office/drawing/2014/main" id="{8C954DB7-CB2D-4B1E-851B-9C1B47D334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1438893" y="259080"/>
            <a:ext cx="1795743" cy="972000"/>
          </a:xfrm>
          <a:prstGeom prst="rect">
            <a:avLst/>
          </a:prstGeom>
        </p:spPr>
      </p:pic>
      <p:sp>
        <p:nvSpPr>
          <p:cNvPr id="2" name="Footer"/>
          <p:cNvSpPr>
            <a:spLocks noGrp="1"/>
          </p:cNvSpPr>
          <p:nvPr>
            <p:ph type="ftr" sz="quarter" idx="17"/>
          </p:nvPr>
        </p:nvSpPr>
        <p:spPr>
          <a:xfrm>
            <a:off x="431799" y="7308000"/>
            <a:ext cx="9360000" cy="123111"/>
          </a:xfrm>
        </p:spPr>
        <p:txBody>
          <a:bodyPr/>
          <a:lstStyle>
            <a:lvl1pPr>
              <a:defRPr>
                <a:solidFill>
                  <a:schemeClr val="bg1">
                    <a:lumMod val="50000"/>
                  </a:schemeClr>
                </a:solidFill>
              </a:defRPr>
            </a:lvl1pPr>
          </a:lstStyle>
          <a:p>
            <a:pPr defTabSz="888980"/>
            <a:endParaRPr lang="de-DE" dirty="0"/>
          </a:p>
        </p:txBody>
      </p:sp>
    </p:spTree>
    <p:extLst>
      <p:ext uri="{BB962C8B-B14F-4D97-AF65-F5344CB8AC3E}">
        <p14:creationId xmlns:p14="http://schemas.microsoft.com/office/powerpoint/2010/main" val="1279108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Image full 2">
    <p:spTree>
      <p:nvGrpSpPr>
        <p:cNvPr id="1" name=""/>
        <p:cNvGrpSpPr/>
        <p:nvPr/>
      </p:nvGrpSpPr>
      <p:grpSpPr>
        <a:xfrm>
          <a:off x="0" y="0"/>
          <a:ext cx="0" cy="0"/>
          <a:chOff x="0" y="0"/>
          <a:chExt cx="0" cy="0"/>
        </a:xfrm>
      </p:grpSpPr>
      <p:sp>
        <p:nvSpPr>
          <p:cNvPr id="14" name="Picture Placeholder 6">
            <a:extLst>
              <a:ext uri="{FF2B5EF4-FFF2-40B4-BE49-F238E27FC236}">
                <a16:creationId xmlns:a16="http://schemas.microsoft.com/office/drawing/2014/main" id="{E6D5E84C-9FFE-4D5E-9D9C-AE53E0D0EE39}"/>
              </a:ext>
            </a:extLst>
          </p:cNvPr>
          <p:cNvSpPr>
            <a:spLocks noGrp="1"/>
          </p:cNvSpPr>
          <p:nvPr>
            <p:ph type="pic" sz="quarter" idx="20"/>
          </p:nvPr>
        </p:nvSpPr>
        <p:spPr>
          <a:xfrm>
            <a:off x="0" y="0"/>
            <a:ext cx="13439775" cy="7559675"/>
          </a:xfrm>
          <a:solidFill>
            <a:schemeClr val="accent1">
              <a:lumMod val="40000"/>
              <a:lumOff val="60000"/>
            </a:schemeClr>
          </a:solidFill>
        </p:spPr>
        <p:txBody>
          <a:bodyPr/>
          <a:lstStyle/>
          <a:p>
            <a:r>
              <a:rPr lang="en-US"/>
              <a:t>Click icon to add picture</a:t>
            </a:r>
          </a:p>
        </p:txBody>
      </p:sp>
      <p:sp>
        <p:nvSpPr>
          <p:cNvPr id="5" name="Slide Number"/>
          <p:cNvSpPr>
            <a:spLocks noGrp="1"/>
          </p:cNvSpPr>
          <p:nvPr>
            <p:ph type="sldNum" sz="quarter" idx="18"/>
          </p:nvPr>
        </p:nvSpPr>
        <p:spPr>
          <a:xfrm>
            <a:off x="11212232" y="7308000"/>
            <a:ext cx="1795744" cy="111600"/>
          </a:xfrm>
        </p:spPr>
        <p:txBody>
          <a:bodyPr/>
          <a:lstStyle>
            <a:lvl1pPr>
              <a:defRPr>
                <a:solidFill>
                  <a:schemeClr val="bg1">
                    <a:lumMod val="50000"/>
                  </a:schemeClr>
                </a:solidFill>
              </a:defRPr>
            </a:lvl1pPr>
          </a:lstStyle>
          <a:p>
            <a:pPr defTabSz="888980"/>
            <a:fld id="{3A65056A-10E9-40C8-A093-AA138EB7B919}" type="slidenum">
              <a:rPr lang="de-DE" smtClean="0"/>
              <a:pPr defTabSz="888980"/>
              <a:t>‹#›</a:t>
            </a:fld>
            <a:endParaRPr lang="de-DE" dirty="0"/>
          </a:p>
        </p:txBody>
      </p:sp>
      <p:sp>
        <p:nvSpPr>
          <p:cNvPr id="4" name="Title"/>
          <p:cNvSpPr>
            <a:spLocks noGrp="1"/>
          </p:cNvSpPr>
          <p:nvPr>
            <p:ph type="title" hasCustomPrompt="1"/>
          </p:nvPr>
        </p:nvSpPr>
        <p:spPr>
          <a:xfrm>
            <a:off x="-1" y="2371590"/>
            <a:ext cx="7560000" cy="1230246"/>
          </a:xfrm>
          <a:solidFill>
            <a:schemeClr val="tx1">
              <a:alpha val="50000"/>
            </a:schemeClr>
          </a:solidFill>
        </p:spPr>
        <p:txBody>
          <a:bodyPr vert="horz" wrap="square" lIns="432000" tIns="360000" rIns="72000" bIns="360000" rtlCol="0" anchor="b" anchorCtr="0">
            <a:spAutoFit/>
          </a:bodyPr>
          <a:lstStyle>
            <a:lvl1pPr>
              <a:defRPr lang="de-DE" sz="3200" dirty="0">
                <a:solidFill>
                  <a:schemeClr val="bg1"/>
                </a:solidFill>
                <a:latin typeface="+mj-lt"/>
              </a:defRPr>
            </a:lvl1pPr>
          </a:lstStyle>
          <a:p>
            <a:pPr lvl="0"/>
            <a:r>
              <a:rPr lang="en-US" dirty="0"/>
              <a:t>Click to edit title</a:t>
            </a:r>
            <a:endParaRPr lang="de-DE" dirty="0"/>
          </a:p>
        </p:txBody>
      </p:sp>
      <p:pic>
        <p:nvPicPr>
          <p:cNvPr id="19" name="LOGO">
            <a:extLst>
              <a:ext uri="{FF2B5EF4-FFF2-40B4-BE49-F238E27FC236}">
                <a16:creationId xmlns:a16="http://schemas.microsoft.com/office/drawing/2014/main" id="{8C954DB7-CB2D-4B1E-851B-9C1B47D334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1438893" y="259080"/>
            <a:ext cx="1795743" cy="972000"/>
          </a:xfrm>
          <a:prstGeom prst="rect">
            <a:avLst/>
          </a:prstGeom>
        </p:spPr>
      </p:pic>
      <p:sp>
        <p:nvSpPr>
          <p:cNvPr id="2" name="Footer"/>
          <p:cNvSpPr>
            <a:spLocks noGrp="1"/>
          </p:cNvSpPr>
          <p:nvPr>
            <p:ph type="ftr" sz="quarter" idx="17"/>
          </p:nvPr>
        </p:nvSpPr>
        <p:spPr>
          <a:xfrm>
            <a:off x="431799" y="7308000"/>
            <a:ext cx="9360000" cy="123111"/>
          </a:xfrm>
        </p:spPr>
        <p:txBody>
          <a:bodyPr/>
          <a:lstStyle>
            <a:lvl1pPr>
              <a:defRPr>
                <a:solidFill>
                  <a:schemeClr val="bg1">
                    <a:lumMod val="50000"/>
                  </a:schemeClr>
                </a:solidFill>
              </a:defRPr>
            </a:lvl1pPr>
          </a:lstStyle>
          <a:p>
            <a:pPr defTabSz="888980"/>
            <a:endParaRPr lang="de-DE" dirty="0"/>
          </a:p>
        </p:txBody>
      </p:sp>
    </p:spTree>
    <p:extLst>
      <p:ext uri="{BB962C8B-B14F-4D97-AF65-F5344CB8AC3E}">
        <p14:creationId xmlns:p14="http://schemas.microsoft.com/office/powerpoint/2010/main" val="877284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 Agenda">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369549F-BABD-4B11-B72F-547E465FC248}"/>
              </a:ext>
              <a:ext uri="{C183D7F6-B498-43B3-948B-1728B52AA6E4}">
                <adec:decorative xmlns:adec="http://schemas.microsoft.com/office/drawing/2017/decorative" val="1"/>
              </a:ext>
            </a:extLst>
          </p:cNvPr>
          <p:cNvSpPr>
            <a:spLocks/>
          </p:cNvSpPr>
          <p:nvPr userDrawn="1"/>
        </p:nvSpPr>
        <p:spPr>
          <a:xfrm>
            <a:off x="2704801" y="0"/>
            <a:ext cx="10734973" cy="7560000"/>
          </a:xfrm>
          <a:prstGeom prst="rect">
            <a:avLst/>
          </a:prstGeom>
          <a:gradFill flip="none" rotWithShape="1">
            <a:gsLst>
              <a:gs pos="50000">
                <a:schemeClr val="bg1"/>
              </a:gs>
              <a:gs pos="100000">
                <a:schemeClr val="accent1">
                  <a:lumMod val="40000"/>
                  <a:lumOff val="60000"/>
                </a:schemeClr>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GB" sz="1400" b="0" i="0" u="none" strike="noStrike" cap="none" spc="0" normalizeH="0" baseline="0" noProof="0" dirty="0">
              <a:ln>
                <a:noFill/>
              </a:ln>
              <a:solidFill>
                <a:srgbClr val="43454B"/>
              </a:solidFill>
              <a:effectLst/>
              <a:uLnTx/>
              <a:uFillTx/>
              <a:latin typeface="SimonKucher"/>
            </a:endParaRPr>
          </a:p>
        </p:txBody>
      </p:sp>
      <p:grpSp>
        <p:nvGrpSpPr>
          <p:cNvPr id="17" name="Group 16">
            <a:extLst>
              <a:ext uri="{FF2B5EF4-FFF2-40B4-BE49-F238E27FC236}">
                <a16:creationId xmlns:a16="http://schemas.microsoft.com/office/drawing/2014/main" id="{7381C474-A9BF-49B2-8265-44AA572EC13A}"/>
              </a:ext>
            </a:extLst>
          </p:cNvPr>
          <p:cNvGrpSpPr/>
          <p:nvPr userDrawn="1"/>
        </p:nvGrpSpPr>
        <p:grpSpPr>
          <a:xfrm flipH="1">
            <a:off x="6511989" y="3711100"/>
            <a:ext cx="6927786" cy="3850406"/>
            <a:chOff x="-2" y="3711100"/>
            <a:chExt cx="6927786" cy="3850406"/>
          </a:xfrm>
        </p:grpSpPr>
        <p:sp>
          <p:nvSpPr>
            <p:cNvPr id="18" name="Diamond 17">
              <a:extLst>
                <a:ext uri="{FF2B5EF4-FFF2-40B4-BE49-F238E27FC236}">
                  <a16:creationId xmlns:a16="http://schemas.microsoft.com/office/drawing/2014/main" id="{21D5B963-7F4F-4D2E-AA36-7EF7CAD4D14C}"/>
                </a:ext>
                <a:ext uri="{C183D7F6-B498-43B3-948B-1728B52AA6E4}">
                  <adec:decorative xmlns:adec="http://schemas.microsoft.com/office/drawing/2017/decorative" val="1"/>
                </a:ext>
              </a:extLst>
            </p:cNvPr>
            <p:cNvSpPr/>
            <p:nvPr userDrawn="1"/>
          </p:nvSpPr>
          <p:spPr>
            <a:xfrm>
              <a:off x="-2" y="3711100"/>
              <a:ext cx="2300115" cy="2300115"/>
            </a:xfrm>
            <a:prstGeom prst="diamond">
              <a:avLst/>
            </a:pr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err="1">
                <a:solidFill>
                  <a:schemeClr val="tx1"/>
                </a:solidFill>
              </a:endParaRPr>
            </a:p>
          </p:txBody>
        </p:sp>
        <p:sp>
          <p:nvSpPr>
            <p:cNvPr id="19" name="Freeform: Shape 18">
              <a:extLst>
                <a:ext uri="{FF2B5EF4-FFF2-40B4-BE49-F238E27FC236}">
                  <a16:creationId xmlns:a16="http://schemas.microsoft.com/office/drawing/2014/main" id="{9A43A42A-2595-4D35-841C-E72D442F4B2A}"/>
                </a:ext>
                <a:ext uri="{C183D7F6-B498-43B3-948B-1728B52AA6E4}">
                  <adec:decorative xmlns:adec="http://schemas.microsoft.com/office/drawing/2017/decorative" val="1"/>
                </a:ext>
              </a:extLst>
            </p:cNvPr>
            <p:cNvSpPr/>
            <p:nvPr userDrawn="1"/>
          </p:nvSpPr>
          <p:spPr>
            <a:xfrm>
              <a:off x="4627669" y="6020807"/>
              <a:ext cx="2300115" cy="1540699"/>
            </a:xfrm>
            <a:custGeom>
              <a:avLst/>
              <a:gdLst>
                <a:gd name="connsiteX0" fmla="*/ 1150058 w 2300115"/>
                <a:gd name="connsiteY0" fmla="*/ 0 h 1540699"/>
                <a:gd name="connsiteX1" fmla="*/ 2300115 w 2300115"/>
                <a:gd name="connsiteY1" fmla="*/ 1150058 h 1540699"/>
                <a:gd name="connsiteX2" fmla="*/ 1909474 w 2300115"/>
                <a:gd name="connsiteY2" fmla="*/ 1540699 h 1540699"/>
                <a:gd name="connsiteX3" fmla="*/ 390642 w 2300115"/>
                <a:gd name="connsiteY3" fmla="*/ 1540699 h 1540699"/>
                <a:gd name="connsiteX4" fmla="*/ 0 w 2300115"/>
                <a:gd name="connsiteY4" fmla="*/ 1150058 h 1540699"/>
                <a:gd name="connsiteX0" fmla="*/ 390642 w 2300115"/>
                <a:gd name="connsiteY0" fmla="*/ 1540699 h 1632139"/>
                <a:gd name="connsiteX1" fmla="*/ 0 w 2300115"/>
                <a:gd name="connsiteY1" fmla="*/ 1150058 h 1632139"/>
                <a:gd name="connsiteX2" fmla="*/ 1150058 w 2300115"/>
                <a:gd name="connsiteY2" fmla="*/ 0 h 1632139"/>
                <a:gd name="connsiteX3" fmla="*/ 2300115 w 2300115"/>
                <a:gd name="connsiteY3" fmla="*/ 1150058 h 1632139"/>
                <a:gd name="connsiteX4" fmla="*/ 1909474 w 2300115"/>
                <a:gd name="connsiteY4" fmla="*/ 1540699 h 1632139"/>
                <a:gd name="connsiteX5" fmla="*/ 482082 w 2300115"/>
                <a:gd name="connsiteY5" fmla="*/ 1632139 h 1632139"/>
                <a:gd name="connsiteX0" fmla="*/ 390642 w 2300115"/>
                <a:gd name="connsiteY0" fmla="*/ 1540699 h 1540699"/>
                <a:gd name="connsiteX1" fmla="*/ 0 w 2300115"/>
                <a:gd name="connsiteY1" fmla="*/ 1150058 h 1540699"/>
                <a:gd name="connsiteX2" fmla="*/ 1150058 w 2300115"/>
                <a:gd name="connsiteY2" fmla="*/ 0 h 1540699"/>
                <a:gd name="connsiteX3" fmla="*/ 2300115 w 2300115"/>
                <a:gd name="connsiteY3" fmla="*/ 1150058 h 1540699"/>
                <a:gd name="connsiteX4" fmla="*/ 1909474 w 2300115"/>
                <a:gd name="connsiteY4" fmla="*/ 1540699 h 1540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115" h="1540699">
                  <a:moveTo>
                    <a:pt x="390642" y="1540699"/>
                  </a:moveTo>
                  <a:lnTo>
                    <a:pt x="0" y="1150058"/>
                  </a:lnTo>
                  <a:lnTo>
                    <a:pt x="1150058" y="0"/>
                  </a:lnTo>
                  <a:lnTo>
                    <a:pt x="2300115" y="1150058"/>
                  </a:lnTo>
                  <a:lnTo>
                    <a:pt x="1909474" y="1540699"/>
                  </a:lnTo>
                </a:path>
              </a:pathLst>
            </a:cu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err="1">
                <a:solidFill>
                  <a:schemeClr val="tx1"/>
                </a:solidFill>
              </a:endParaRPr>
            </a:p>
          </p:txBody>
        </p:sp>
        <p:sp>
          <p:nvSpPr>
            <p:cNvPr id="20" name="Freeform: Shape 19">
              <a:extLst>
                <a:ext uri="{FF2B5EF4-FFF2-40B4-BE49-F238E27FC236}">
                  <a16:creationId xmlns:a16="http://schemas.microsoft.com/office/drawing/2014/main" id="{DED64980-38BF-44D7-8C24-294C476B171F}"/>
                </a:ext>
                <a:ext uri="{C183D7F6-B498-43B3-948B-1728B52AA6E4}">
                  <adec:decorative xmlns:adec="http://schemas.microsoft.com/office/drawing/2017/decorative" val="1"/>
                </a:ext>
              </a:extLst>
            </p:cNvPr>
            <p:cNvSpPr/>
            <p:nvPr userDrawn="1"/>
          </p:nvSpPr>
          <p:spPr>
            <a:xfrm>
              <a:off x="2316478" y="6020807"/>
              <a:ext cx="2300115" cy="1540699"/>
            </a:xfrm>
            <a:custGeom>
              <a:avLst/>
              <a:gdLst>
                <a:gd name="connsiteX0" fmla="*/ 1150058 w 2300115"/>
                <a:gd name="connsiteY0" fmla="*/ 0 h 1540699"/>
                <a:gd name="connsiteX1" fmla="*/ 2300115 w 2300115"/>
                <a:gd name="connsiteY1" fmla="*/ 1150058 h 1540699"/>
                <a:gd name="connsiteX2" fmla="*/ 1909474 w 2300115"/>
                <a:gd name="connsiteY2" fmla="*/ 1540699 h 1540699"/>
                <a:gd name="connsiteX3" fmla="*/ 390642 w 2300115"/>
                <a:gd name="connsiteY3" fmla="*/ 1540699 h 1540699"/>
                <a:gd name="connsiteX4" fmla="*/ 0 w 2300115"/>
                <a:gd name="connsiteY4" fmla="*/ 1150058 h 1540699"/>
                <a:gd name="connsiteX0" fmla="*/ 390642 w 2300115"/>
                <a:gd name="connsiteY0" fmla="*/ 1540699 h 1632139"/>
                <a:gd name="connsiteX1" fmla="*/ 0 w 2300115"/>
                <a:gd name="connsiteY1" fmla="*/ 1150058 h 1632139"/>
                <a:gd name="connsiteX2" fmla="*/ 1150058 w 2300115"/>
                <a:gd name="connsiteY2" fmla="*/ 0 h 1632139"/>
                <a:gd name="connsiteX3" fmla="*/ 2300115 w 2300115"/>
                <a:gd name="connsiteY3" fmla="*/ 1150058 h 1632139"/>
                <a:gd name="connsiteX4" fmla="*/ 1909474 w 2300115"/>
                <a:gd name="connsiteY4" fmla="*/ 1540699 h 1632139"/>
                <a:gd name="connsiteX5" fmla="*/ 482082 w 2300115"/>
                <a:gd name="connsiteY5" fmla="*/ 1632139 h 1632139"/>
                <a:gd name="connsiteX0" fmla="*/ 390642 w 2300115"/>
                <a:gd name="connsiteY0" fmla="*/ 1540699 h 1540699"/>
                <a:gd name="connsiteX1" fmla="*/ 0 w 2300115"/>
                <a:gd name="connsiteY1" fmla="*/ 1150058 h 1540699"/>
                <a:gd name="connsiteX2" fmla="*/ 1150058 w 2300115"/>
                <a:gd name="connsiteY2" fmla="*/ 0 h 1540699"/>
                <a:gd name="connsiteX3" fmla="*/ 2300115 w 2300115"/>
                <a:gd name="connsiteY3" fmla="*/ 1150058 h 1540699"/>
                <a:gd name="connsiteX4" fmla="*/ 1909474 w 2300115"/>
                <a:gd name="connsiteY4" fmla="*/ 1540699 h 1540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115" h="1540699">
                  <a:moveTo>
                    <a:pt x="390642" y="1540699"/>
                  </a:moveTo>
                  <a:lnTo>
                    <a:pt x="0" y="1150058"/>
                  </a:lnTo>
                  <a:lnTo>
                    <a:pt x="1150058" y="0"/>
                  </a:lnTo>
                  <a:lnTo>
                    <a:pt x="2300115" y="1150058"/>
                  </a:lnTo>
                  <a:lnTo>
                    <a:pt x="1909474" y="1540699"/>
                  </a:lnTo>
                </a:path>
              </a:pathLst>
            </a:cu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err="1">
                <a:solidFill>
                  <a:schemeClr val="tx1"/>
                </a:solidFill>
              </a:endParaRPr>
            </a:p>
          </p:txBody>
        </p:sp>
      </p:grpSp>
      <p:sp>
        <p:nvSpPr>
          <p:cNvPr id="8" name="Rectangle 7">
            <a:extLst>
              <a:ext uri="{FF2B5EF4-FFF2-40B4-BE49-F238E27FC236}">
                <a16:creationId xmlns:a16="http://schemas.microsoft.com/office/drawing/2014/main" id="{439566C7-4C5C-49C9-9B43-E0F882FC8409}"/>
              </a:ext>
              <a:ext uri="{C183D7F6-B498-43B3-948B-1728B52AA6E4}">
                <adec:decorative xmlns:adec="http://schemas.microsoft.com/office/drawing/2017/decorative" val="1"/>
              </a:ext>
            </a:extLst>
          </p:cNvPr>
          <p:cNvSpPr>
            <a:spLocks/>
          </p:cNvSpPr>
          <p:nvPr userDrawn="1"/>
        </p:nvSpPr>
        <p:spPr>
          <a:xfrm>
            <a:off x="-2399" y="0"/>
            <a:ext cx="2707200" cy="7560000"/>
          </a:xfrm>
          <a:prstGeom prst="rect">
            <a:avLst/>
          </a:prstGeom>
          <a:solidFill>
            <a:srgbClr val="323F48"/>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5491"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3454B"/>
              </a:solidFill>
              <a:effectLst/>
              <a:uLnTx/>
              <a:uFillTx/>
              <a:latin typeface="SimonKucher"/>
              <a:ea typeface="+mn-ea"/>
              <a:cs typeface="+mn-cs"/>
            </a:endParaRPr>
          </a:p>
        </p:txBody>
      </p:sp>
      <p:sp>
        <p:nvSpPr>
          <p:cNvPr id="10" name="Rectangle 9">
            <a:extLst>
              <a:ext uri="{FF2B5EF4-FFF2-40B4-BE49-F238E27FC236}">
                <a16:creationId xmlns:a16="http://schemas.microsoft.com/office/drawing/2014/main" id="{263AC012-FE57-4DAF-AE4F-C2117B78446F}"/>
              </a:ext>
              <a:ext uri="{C183D7F6-B498-43B3-948B-1728B52AA6E4}">
                <adec:decorative xmlns:adec="http://schemas.microsoft.com/office/drawing/2017/decorative" val="1"/>
              </a:ext>
            </a:extLst>
          </p:cNvPr>
          <p:cNvSpPr/>
          <p:nvPr userDrawn="1"/>
        </p:nvSpPr>
        <p:spPr>
          <a:xfrm rot="5400000">
            <a:off x="-1086599" y="3750875"/>
            <a:ext cx="7560000" cy="57600"/>
          </a:xfrm>
          <a:prstGeom prst="rect">
            <a:avLst/>
          </a:prstGeom>
          <a:solidFill>
            <a:srgbClr val="C8004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5491"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err="1">
              <a:ln>
                <a:noFill/>
              </a:ln>
              <a:solidFill>
                <a:srgbClr val="312E2C"/>
              </a:solidFill>
              <a:effectLst/>
              <a:uLnTx/>
              <a:uFillTx/>
              <a:latin typeface="SimonKucher"/>
              <a:ea typeface="+mn-ea"/>
              <a:cs typeface="+mn-cs"/>
            </a:endParaRPr>
          </a:p>
        </p:txBody>
      </p:sp>
      <p:sp>
        <p:nvSpPr>
          <p:cNvPr id="2" name="Slide Number">
            <a:extLst>
              <a:ext uri="{C183D7F6-B498-43B3-948B-1728B52AA6E4}">
                <adec:decorative xmlns:adec="http://schemas.microsoft.com/office/drawing/2017/decorative" val="0"/>
              </a:ext>
            </a:extLst>
          </p:cNvPr>
          <p:cNvSpPr>
            <a:spLocks noGrp="1"/>
          </p:cNvSpPr>
          <p:nvPr>
            <p:ph type="sldNum" sz="quarter" idx="16"/>
          </p:nvPr>
        </p:nvSpPr>
        <p:spPr/>
        <p:txBody>
          <a:bodyPr/>
          <a:lstStyle>
            <a:lvl1pPr>
              <a:defRPr>
                <a:solidFill>
                  <a:schemeClr val="bg1">
                    <a:lumMod val="50000"/>
                  </a:schemeClr>
                </a:solidFill>
              </a:defRPr>
            </a:lvl1pPr>
          </a:lstStyle>
          <a:p>
            <a:pPr defTabSz="888980"/>
            <a:fld id="{3A65056A-10E9-40C8-A093-AA138EB7B919}" type="slidenum">
              <a:rPr lang="de-DE" smtClean="0"/>
              <a:pPr defTabSz="888980"/>
              <a:t>‹#›</a:t>
            </a:fld>
            <a:endParaRPr lang="de-DE" dirty="0"/>
          </a:p>
        </p:txBody>
      </p:sp>
      <p:sp>
        <p:nvSpPr>
          <p:cNvPr id="6" name="Title"/>
          <p:cNvSpPr>
            <a:spLocks noGrp="1"/>
          </p:cNvSpPr>
          <p:nvPr>
            <p:ph type="title" hasCustomPrompt="1"/>
          </p:nvPr>
        </p:nvSpPr>
        <p:spPr>
          <a:xfrm>
            <a:off x="3119121" y="749331"/>
            <a:ext cx="8114399" cy="316753"/>
          </a:xfrm>
        </p:spPr>
        <p:txBody>
          <a:bodyPr/>
          <a:lstStyle>
            <a:lvl1pPr>
              <a:defRPr/>
            </a:lvl1pPr>
          </a:lstStyle>
          <a:p>
            <a:r>
              <a:rPr lang="en-US" dirty="0"/>
              <a:t>Click to edit title</a:t>
            </a:r>
          </a:p>
        </p:txBody>
      </p:sp>
      <p:pic>
        <p:nvPicPr>
          <p:cNvPr id="9" name="LOGO">
            <a:extLst>
              <a:ext uri="{FF2B5EF4-FFF2-40B4-BE49-F238E27FC236}">
                <a16:creationId xmlns:a16="http://schemas.microsoft.com/office/drawing/2014/main" id="{3F9B612C-6C24-4996-B3F7-2E96CAEFF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1438893" y="259080"/>
            <a:ext cx="1795743" cy="972000"/>
          </a:xfrm>
          <a:prstGeom prst="rect">
            <a:avLst/>
          </a:prstGeom>
        </p:spPr>
      </p:pic>
      <p:sp>
        <p:nvSpPr>
          <p:cNvPr id="3" name="Footer">
            <a:extLst>
              <a:ext uri="{C183D7F6-B498-43B3-948B-1728B52AA6E4}">
                <adec:decorative xmlns:adec="http://schemas.microsoft.com/office/drawing/2017/decorative" val="0"/>
              </a:ext>
            </a:extLst>
          </p:cNvPr>
          <p:cNvSpPr>
            <a:spLocks noGrp="1"/>
          </p:cNvSpPr>
          <p:nvPr>
            <p:ph type="ftr" sz="quarter" idx="15"/>
          </p:nvPr>
        </p:nvSpPr>
        <p:spPr>
          <a:xfrm>
            <a:off x="3119121" y="7308000"/>
            <a:ext cx="6912000" cy="123111"/>
          </a:xfrm>
        </p:spPr>
        <p:txBody>
          <a:bodyPr/>
          <a:lstStyle>
            <a:lvl1pPr>
              <a:defRPr>
                <a:solidFill>
                  <a:schemeClr val="bg1">
                    <a:lumMod val="50000"/>
                  </a:schemeClr>
                </a:solidFill>
              </a:defRPr>
            </a:lvl1pPr>
          </a:lstStyle>
          <a:p>
            <a:pPr defTabSz="888980"/>
            <a:endParaRPr lang="de-DE" dirty="0"/>
          </a:p>
        </p:txBody>
      </p:sp>
      <p:sp>
        <p:nvSpPr>
          <p:cNvPr id="13" name="Source"/>
          <p:cNvSpPr>
            <a:spLocks noGrp="1"/>
          </p:cNvSpPr>
          <p:nvPr>
            <p:ph type="body" sz="quarter" idx="14" hasCustomPrompt="1"/>
          </p:nvPr>
        </p:nvSpPr>
        <p:spPr>
          <a:xfrm>
            <a:off x="3119121" y="7124564"/>
            <a:ext cx="9888854" cy="107722"/>
          </a:xfrm>
          <a:prstGeom prst="rect">
            <a:avLst/>
          </a:prstGeom>
        </p:spPr>
        <p:txBody>
          <a:bodyPr wrap="square" lIns="0" tIns="0" rIns="0" bIns="0" anchor="b" anchorCtr="0">
            <a:spAutoFit/>
          </a:bodyPr>
          <a:lstStyle>
            <a:lvl1pPr marL="0" indent="0">
              <a:spcBef>
                <a:spcPts val="0"/>
              </a:spcBef>
              <a:buFont typeface="Wingdings" panose="05000000000000000000" pitchFamily="2" charset="2"/>
              <a:buNone/>
              <a:defRPr sz="700">
                <a:solidFill>
                  <a:schemeClr val="tx1"/>
                </a:solidFill>
              </a:defRPr>
            </a:lvl1pPr>
            <a:lvl2pPr marL="288000" indent="-142875">
              <a:lnSpc>
                <a:spcPct val="100000"/>
              </a:lnSpc>
              <a:spcBef>
                <a:spcPts val="0"/>
              </a:spcBef>
              <a:tabLst>
                <a:tab pos="327025" algn="l"/>
              </a:tabLst>
              <a:defRPr sz="800"/>
            </a:lvl2pPr>
            <a:lvl3pPr marL="432000" indent="-144000">
              <a:lnSpc>
                <a:spcPct val="100000"/>
              </a:lnSpc>
              <a:spcBef>
                <a:spcPts val="0"/>
              </a:spcBef>
              <a:defRPr sz="800"/>
            </a:lvl3pPr>
            <a:lvl4pPr marL="576000" indent="-144000">
              <a:lnSpc>
                <a:spcPct val="100000"/>
              </a:lnSpc>
              <a:spcBef>
                <a:spcPts val="0"/>
              </a:spcBef>
              <a:defRPr sz="800"/>
            </a:lvl4pPr>
            <a:lvl5pPr marL="720000" indent="-144000">
              <a:lnSpc>
                <a:spcPct val="100000"/>
              </a:lnSpc>
              <a:spcBef>
                <a:spcPts val="0"/>
              </a:spcBef>
              <a:defRPr sz="800"/>
            </a:lvl5pPr>
            <a:lvl6pPr marL="864000" indent="-144000">
              <a:lnSpc>
                <a:spcPct val="100000"/>
              </a:lnSpc>
              <a:spcBef>
                <a:spcPts val="0"/>
              </a:spcBef>
              <a:defRPr sz="800"/>
            </a:lvl6pPr>
            <a:lvl7pPr marL="1008000" indent="-144000">
              <a:lnSpc>
                <a:spcPct val="100000"/>
              </a:lnSpc>
              <a:spcBef>
                <a:spcPts val="0"/>
              </a:spcBef>
              <a:defRPr sz="800"/>
            </a:lvl7pPr>
            <a:lvl8pPr marL="1152000" indent="-144000">
              <a:lnSpc>
                <a:spcPct val="100000"/>
              </a:lnSpc>
              <a:spcBef>
                <a:spcPts val="0"/>
              </a:spcBef>
              <a:defRPr sz="800"/>
            </a:lvl8pPr>
            <a:lvl9pPr marL="1296000" indent="-144000">
              <a:lnSpc>
                <a:spcPct val="100000"/>
              </a:lnSpc>
              <a:spcBef>
                <a:spcPts val="0"/>
              </a:spcBef>
              <a:defRPr sz="800"/>
            </a:lvl9pPr>
          </a:lstStyle>
          <a:p>
            <a:pPr lvl="0"/>
            <a:r>
              <a:rPr lang="en-US" dirty="0"/>
              <a:t>Click to edit source</a:t>
            </a:r>
          </a:p>
        </p:txBody>
      </p:sp>
    </p:spTree>
    <p:extLst>
      <p:ext uri="{BB962C8B-B14F-4D97-AF65-F5344CB8AC3E}">
        <p14:creationId xmlns:p14="http://schemas.microsoft.com/office/powerpoint/2010/main" val="3728847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 SubAgenda">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1854F59-1DE5-40A6-9643-C65FB25A80FD}"/>
              </a:ext>
              <a:ext uri="{C183D7F6-B498-43B3-948B-1728B52AA6E4}">
                <adec:decorative xmlns:adec="http://schemas.microsoft.com/office/drawing/2017/decorative" val="1"/>
              </a:ext>
            </a:extLst>
          </p:cNvPr>
          <p:cNvSpPr>
            <a:spLocks/>
          </p:cNvSpPr>
          <p:nvPr userDrawn="1"/>
        </p:nvSpPr>
        <p:spPr>
          <a:xfrm>
            <a:off x="2704801" y="0"/>
            <a:ext cx="10734973" cy="7560000"/>
          </a:xfrm>
          <a:prstGeom prst="rect">
            <a:avLst/>
          </a:prstGeom>
          <a:gradFill flip="none" rotWithShape="1">
            <a:gsLst>
              <a:gs pos="50000">
                <a:schemeClr val="bg1"/>
              </a:gs>
              <a:gs pos="100000">
                <a:schemeClr val="accent1">
                  <a:lumMod val="40000"/>
                  <a:lumOff val="60000"/>
                </a:schemeClr>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GB" sz="1400" b="0" i="0" u="none" strike="noStrike" cap="none" spc="0" normalizeH="0" baseline="0" noProof="0" dirty="0">
              <a:ln>
                <a:noFill/>
              </a:ln>
              <a:solidFill>
                <a:srgbClr val="43454B"/>
              </a:solidFill>
              <a:effectLst/>
              <a:uLnTx/>
              <a:uFillTx/>
              <a:latin typeface="SimonKucher"/>
            </a:endParaRPr>
          </a:p>
        </p:txBody>
      </p:sp>
      <p:sp>
        <p:nvSpPr>
          <p:cNvPr id="8" name="Rectangle 7">
            <a:extLst>
              <a:ext uri="{FF2B5EF4-FFF2-40B4-BE49-F238E27FC236}">
                <a16:creationId xmlns:a16="http://schemas.microsoft.com/office/drawing/2014/main" id="{439566C7-4C5C-49C9-9B43-E0F882FC8409}"/>
              </a:ext>
              <a:ext uri="{C183D7F6-B498-43B3-948B-1728B52AA6E4}">
                <adec:decorative xmlns:adec="http://schemas.microsoft.com/office/drawing/2017/decorative" val="1"/>
              </a:ext>
            </a:extLst>
          </p:cNvPr>
          <p:cNvSpPr>
            <a:spLocks/>
          </p:cNvSpPr>
          <p:nvPr userDrawn="1"/>
        </p:nvSpPr>
        <p:spPr>
          <a:xfrm>
            <a:off x="-2399" y="0"/>
            <a:ext cx="2707200" cy="7560000"/>
          </a:xfrm>
          <a:prstGeom prst="rect">
            <a:avLst/>
          </a:prstGeom>
          <a:solidFill>
            <a:srgbClr val="323F48"/>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5491"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3454B"/>
              </a:solidFill>
              <a:effectLst/>
              <a:uLnTx/>
              <a:uFillTx/>
              <a:latin typeface="SimonKucher"/>
              <a:ea typeface="+mn-ea"/>
              <a:cs typeface="+mn-cs"/>
            </a:endParaRPr>
          </a:p>
        </p:txBody>
      </p:sp>
      <p:sp>
        <p:nvSpPr>
          <p:cNvPr id="10" name="Rectangle 9">
            <a:extLst>
              <a:ext uri="{FF2B5EF4-FFF2-40B4-BE49-F238E27FC236}">
                <a16:creationId xmlns:a16="http://schemas.microsoft.com/office/drawing/2014/main" id="{263AC012-FE57-4DAF-AE4F-C2117B78446F}"/>
              </a:ext>
              <a:ext uri="{C183D7F6-B498-43B3-948B-1728B52AA6E4}">
                <adec:decorative xmlns:adec="http://schemas.microsoft.com/office/drawing/2017/decorative" val="1"/>
              </a:ext>
            </a:extLst>
          </p:cNvPr>
          <p:cNvSpPr/>
          <p:nvPr userDrawn="1"/>
        </p:nvSpPr>
        <p:spPr>
          <a:xfrm rot="5400000">
            <a:off x="-1086599" y="3750875"/>
            <a:ext cx="7560000" cy="57600"/>
          </a:xfrm>
          <a:prstGeom prst="rect">
            <a:avLst/>
          </a:prstGeom>
          <a:solidFill>
            <a:srgbClr val="C8004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5491"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err="1">
              <a:ln>
                <a:noFill/>
              </a:ln>
              <a:solidFill>
                <a:srgbClr val="312E2C"/>
              </a:solidFill>
              <a:effectLst/>
              <a:uLnTx/>
              <a:uFillTx/>
              <a:latin typeface="SimonKucher"/>
              <a:ea typeface="+mn-ea"/>
              <a:cs typeface="+mn-cs"/>
            </a:endParaRPr>
          </a:p>
        </p:txBody>
      </p:sp>
      <p:sp>
        <p:nvSpPr>
          <p:cNvPr id="6" name="Title"/>
          <p:cNvSpPr>
            <a:spLocks noGrp="1"/>
          </p:cNvSpPr>
          <p:nvPr>
            <p:ph type="title" hasCustomPrompt="1"/>
          </p:nvPr>
        </p:nvSpPr>
        <p:spPr>
          <a:xfrm>
            <a:off x="3119121" y="749331"/>
            <a:ext cx="8114399" cy="316753"/>
          </a:xfrm>
        </p:spPr>
        <p:txBody>
          <a:bodyPr anchor="b" anchorCtr="0"/>
          <a:lstStyle>
            <a:lvl1pPr>
              <a:defRPr/>
            </a:lvl1pPr>
          </a:lstStyle>
          <a:p>
            <a:r>
              <a:rPr lang="en-US" dirty="0"/>
              <a:t>Click to edit title</a:t>
            </a:r>
          </a:p>
        </p:txBody>
      </p:sp>
      <p:sp>
        <p:nvSpPr>
          <p:cNvPr id="11" name="Rectangle 10">
            <a:extLst>
              <a:ext uri="{FF2B5EF4-FFF2-40B4-BE49-F238E27FC236}">
                <a16:creationId xmlns:a16="http://schemas.microsoft.com/office/drawing/2014/main" id="{E310D3A8-EC1C-4134-BC0F-E5A9432243D5}"/>
              </a:ext>
              <a:ext uri="{C183D7F6-B498-43B3-948B-1728B52AA6E4}">
                <adec:decorative xmlns:adec="http://schemas.microsoft.com/office/drawing/2017/decorative" val="1"/>
              </a:ext>
            </a:extLst>
          </p:cNvPr>
          <p:cNvSpPr/>
          <p:nvPr userDrawn="1"/>
        </p:nvSpPr>
        <p:spPr>
          <a:xfrm>
            <a:off x="9292501" y="3176"/>
            <a:ext cx="4147274" cy="7556499"/>
          </a:xfrm>
          <a:prstGeom prst="rect">
            <a:avLst/>
          </a:prstGeom>
          <a:gradFill flip="none" rotWithShape="1">
            <a:gsLst>
              <a:gs pos="0">
                <a:schemeClr val="accent1">
                  <a:lumMod val="20000"/>
                  <a:lumOff val="80000"/>
                </a:schemeClr>
              </a:gs>
              <a:gs pos="100000">
                <a:schemeClr val="accent1">
                  <a:lumMod val="40000"/>
                  <a:lumOff val="60000"/>
                </a:schemeClr>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sz="1400" b="0" i="0" u="none" strike="noStrike" cap="none" spc="0" normalizeH="0" baseline="0" noProof="0" dirty="0" err="1">
              <a:ln>
                <a:noFill/>
              </a:ln>
              <a:solidFill>
                <a:srgbClr val="43454B"/>
              </a:solidFill>
              <a:effectLst/>
              <a:uLnTx/>
              <a:uFillTx/>
              <a:latin typeface="SimonKucher"/>
            </a:endParaRPr>
          </a:p>
        </p:txBody>
      </p:sp>
      <p:grpSp>
        <p:nvGrpSpPr>
          <p:cNvPr id="19" name="Group 18">
            <a:extLst>
              <a:ext uri="{FF2B5EF4-FFF2-40B4-BE49-F238E27FC236}">
                <a16:creationId xmlns:a16="http://schemas.microsoft.com/office/drawing/2014/main" id="{106970E8-DE3E-44C9-AE82-8615D22367E4}"/>
              </a:ext>
            </a:extLst>
          </p:cNvPr>
          <p:cNvGrpSpPr/>
          <p:nvPr userDrawn="1"/>
        </p:nvGrpSpPr>
        <p:grpSpPr>
          <a:xfrm flipH="1">
            <a:off x="6511989" y="3711100"/>
            <a:ext cx="6927786" cy="3850406"/>
            <a:chOff x="-2" y="3711100"/>
            <a:chExt cx="6927786" cy="3850406"/>
          </a:xfrm>
        </p:grpSpPr>
        <p:sp>
          <p:nvSpPr>
            <p:cNvPr id="20" name="Diamond 19">
              <a:extLst>
                <a:ext uri="{FF2B5EF4-FFF2-40B4-BE49-F238E27FC236}">
                  <a16:creationId xmlns:a16="http://schemas.microsoft.com/office/drawing/2014/main" id="{0B592696-C1B5-41D2-B8C0-085019ED60D6}"/>
                </a:ext>
                <a:ext uri="{C183D7F6-B498-43B3-948B-1728B52AA6E4}">
                  <adec:decorative xmlns:adec="http://schemas.microsoft.com/office/drawing/2017/decorative" val="1"/>
                </a:ext>
              </a:extLst>
            </p:cNvPr>
            <p:cNvSpPr/>
            <p:nvPr userDrawn="1"/>
          </p:nvSpPr>
          <p:spPr>
            <a:xfrm>
              <a:off x="-2" y="3711100"/>
              <a:ext cx="2300115" cy="2300115"/>
            </a:xfrm>
            <a:prstGeom prst="diamond">
              <a:avLst/>
            </a:pr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err="1">
                <a:solidFill>
                  <a:schemeClr val="tx1"/>
                </a:solidFill>
              </a:endParaRPr>
            </a:p>
          </p:txBody>
        </p:sp>
        <p:sp>
          <p:nvSpPr>
            <p:cNvPr id="21" name="Freeform: Shape 20">
              <a:extLst>
                <a:ext uri="{FF2B5EF4-FFF2-40B4-BE49-F238E27FC236}">
                  <a16:creationId xmlns:a16="http://schemas.microsoft.com/office/drawing/2014/main" id="{0B469457-C123-4B4D-B510-AF15033B9015}"/>
                </a:ext>
                <a:ext uri="{C183D7F6-B498-43B3-948B-1728B52AA6E4}">
                  <adec:decorative xmlns:adec="http://schemas.microsoft.com/office/drawing/2017/decorative" val="1"/>
                </a:ext>
              </a:extLst>
            </p:cNvPr>
            <p:cNvSpPr/>
            <p:nvPr userDrawn="1"/>
          </p:nvSpPr>
          <p:spPr>
            <a:xfrm>
              <a:off x="4627669" y="6020807"/>
              <a:ext cx="2300115" cy="1540699"/>
            </a:xfrm>
            <a:custGeom>
              <a:avLst/>
              <a:gdLst>
                <a:gd name="connsiteX0" fmla="*/ 1150058 w 2300115"/>
                <a:gd name="connsiteY0" fmla="*/ 0 h 1540699"/>
                <a:gd name="connsiteX1" fmla="*/ 2300115 w 2300115"/>
                <a:gd name="connsiteY1" fmla="*/ 1150058 h 1540699"/>
                <a:gd name="connsiteX2" fmla="*/ 1909474 w 2300115"/>
                <a:gd name="connsiteY2" fmla="*/ 1540699 h 1540699"/>
                <a:gd name="connsiteX3" fmla="*/ 390642 w 2300115"/>
                <a:gd name="connsiteY3" fmla="*/ 1540699 h 1540699"/>
                <a:gd name="connsiteX4" fmla="*/ 0 w 2300115"/>
                <a:gd name="connsiteY4" fmla="*/ 1150058 h 1540699"/>
                <a:gd name="connsiteX0" fmla="*/ 390642 w 2300115"/>
                <a:gd name="connsiteY0" fmla="*/ 1540699 h 1632139"/>
                <a:gd name="connsiteX1" fmla="*/ 0 w 2300115"/>
                <a:gd name="connsiteY1" fmla="*/ 1150058 h 1632139"/>
                <a:gd name="connsiteX2" fmla="*/ 1150058 w 2300115"/>
                <a:gd name="connsiteY2" fmla="*/ 0 h 1632139"/>
                <a:gd name="connsiteX3" fmla="*/ 2300115 w 2300115"/>
                <a:gd name="connsiteY3" fmla="*/ 1150058 h 1632139"/>
                <a:gd name="connsiteX4" fmla="*/ 1909474 w 2300115"/>
                <a:gd name="connsiteY4" fmla="*/ 1540699 h 1632139"/>
                <a:gd name="connsiteX5" fmla="*/ 482082 w 2300115"/>
                <a:gd name="connsiteY5" fmla="*/ 1632139 h 1632139"/>
                <a:gd name="connsiteX0" fmla="*/ 390642 w 2300115"/>
                <a:gd name="connsiteY0" fmla="*/ 1540699 h 1540699"/>
                <a:gd name="connsiteX1" fmla="*/ 0 w 2300115"/>
                <a:gd name="connsiteY1" fmla="*/ 1150058 h 1540699"/>
                <a:gd name="connsiteX2" fmla="*/ 1150058 w 2300115"/>
                <a:gd name="connsiteY2" fmla="*/ 0 h 1540699"/>
                <a:gd name="connsiteX3" fmla="*/ 2300115 w 2300115"/>
                <a:gd name="connsiteY3" fmla="*/ 1150058 h 1540699"/>
                <a:gd name="connsiteX4" fmla="*/ 1909474 w 2300115"/>
                <a:gd name="connsiteY4" fmla="*/ 1540699 h 1540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115" h="1540699">
                  <a:moveTo>
                    <a:pt x="390642" y="1540699"/>
                  </a:moveTo>
                  <a:lnTo>
                    <a:pt x="0" y="1150058"/>
                  </a:lnTo>
                  <a:lnTo>
                    <a:pt x="1150058" y="0"/>
                  </a:lnTo>
                  <a:lnTo>
                    <a:pt x="2300115" y="1150058"/>
                  </a:lnTo>
                  <a:lnTo>
                    <a:pt x="1909474" y="1540699"/>
                  </a:lnTo>
                </a:path>
              </a:pathLst>
            </a:cu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err="1">
                <a:solidFill>
                  <a:schemeClr val="tx1"/>
                </a:solidFill>
              </a:endParaRPr>
            </a:p>
          </p:txBody>
        </p:sp>
        <p:sp>
          <p:nvSpPr>
            <p:cNvPr id="22" name="Freeform: Shape 21">
              <a:extLst>
                <a:ext uri="{FF2B5EF4-FFF2-40B4-BE49-F238E27FC236}">
                  <a16:creationId xmlns:a16="http://schemas.microsoft.com/office/drawing/2014/main" id="{120AAFD0-ABCF-4D42-B994-4E21F94CEDA8}"/>
                </a:ext>
                <a:ext uri="{C183D7F6-B498-43B3-948B-1728B52AA6E4}">
                  <adec:decorative xmlns:adec="http://schemas.microsoft.com/office/drawing/2017/decorative" val="1"/>
                </a:ext>
              </a:extLst>
            </p:cNvPr>
            <p:cNvSpPr/>
            <p:nvPr userDrawn="1"/>
          </p:nvSpPr>
          <p:spPr>
            <a:xfrm>
              <a:off x="2316478" y="6020807"/>
              <a:ext cx="2300115" cy="1540699"/>
            </a:xfrm>
            <a:custGeom>
              <a:avLst/>
              <a:gdLst>
                <a:gd name="connsiteX0" fmla="*/ 1150058 w 2300115"/>
                <a:gd name="connsiteY0" fmla="*/ 0 h 1540699"/>
                <a:gd name="connsiteX1" fmla="*/ 2300115 w 2300115"/>
                <a:gd name="connsiteY1" fmla="*/ 1150058 h 1540699"/>
                <a:gd name="connsiteX2" fmla="*/ 1909474 w 2300115"/>
                <a:gd name="connsiteY2" fmla="*/ 1540699 h 1540699"/>
                <a:gd name="connsiteX3" fmla="*/ 390642 w 2300115"/>
                <a:gd name="connsiteY3" fmla="*/ 1540699 h 1540699"/>
                <a:gd name="connsiteX4" fmla="*/ 0 w 2300115"/>
                <a:gd name="connsiteY4" fmla="*/ 1150058 h 1540699"/>
                <a:gd name="connsiteX0" fmla="*/ 390642 w 2300115"/>
                <a:gd name="connsiteY0" fmla="*/ 1540699 h 1632139"/>
                <a:gd name="connsiteX1" fmla="*/ 0 w 2300115"/>
                <a:gd name="connsiteY1" fmla="*/ 1150058 h 1632139"/>
                <a:gd name="connsiteX2" fmla="*/ 1150058 w 2300115"/>
                <a:gd name="connsiteY2" fmla="*/ 0 h 1632139"/>
                <a:gd name="connsiteX3" fmla="*/ 2300115 w 2300115"/>
                <a:gd name="connsiteY3" fmla="*/ 1150058 h 1632139"/>
                <a:gd name="connsiteX4" fmla="*/ 1909474 w 2300115"/>
                <a:gd name="connsiteY4" fmla="*/ 1540699 h 1632139"/>
                <a:gd name="connsiteX5" fmla="*/ 482082 w 2300115"/>
                <a:gd name="connsiteY5" fmla="*/ 1632139 h 1632139"/>
                <a:gd name="connsiteX0" fmla="*/ 390642 w 2300115"/>
                <a:gd name="connsiteY0" fmla="*/ 1540699 h 1540699"/>
                <a:gd name="connsiteX1" fmla="*/ 0 w 2300115"/>
                <a:gd name="connsiteY1" fmla="*/ 1150058 h 1540699"/>
                <a:gd name="connsiteX2" fmla="*/ 1150058 w 2300115"/>
                <a:gd name="connsiteY2" fmla="*/ 0 h 1540699"/>
                <a:gd name="connsiteX3" fmla="*/ 2300115 w 2300115"/>
                <a:gd name="connsiteY3" fmla="*/ 1150058 h 1540699"/>
                <a:gd name="connsiteX4" fmla="*/ 1909474 w 2300115"/>
                <a:gd name="connsiteY4" fmla="*/ 1540699 h 1540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115" h="1540699">
                  <a:moveTo>
                    <a:pt x="390642" y="1540699"/>
                  </a:moveTo>
                  <a:lnTo>
                    <a:pt x="0" y="1150058"/>
                  </a:lnTo>
                  <a:lnTo>
                    <a:pt x="1150058" y="0"/>
                  </a:lnTo>
                  <a:lnTo>
                    <a:pt x="2300115" y="1150058"/>
                  </a:lnTo>
                  <a:lnTo>
                    <a:pt x="1909474" y="1540699"/>
                  </a:lnTo>
                </a:path>
              </a:pathLst>
            </a:cu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err="1">
                <a:solidFill>
                  <a:schemeClr val="tx1"/>
                </a:solidFill>
              </a:endParaRPr>
            </a:p>
          </p:txBody>
        </p:sp>
      </p:grpSp>
      <p:sp>
        <p:nvSpPr>
          <p:cNvPr id="2" name="Slide Number"/>
          <p:cNvSpPr>
            <a:spLocks noGrp="1"/>
          </p:cNvSpPr>
          <p:nvPr>
            <p:ph type="sldNum" sz="quarter" idx="16"/>
          </p:nvPr>
        </p:nvSpPr>
        <p:spPr/>
        <p:txBody>
          <a:bodyPr/>
          <a:lstStyle>
            <a:lvl1pPr>
              <a:defRPr>
                <a:solidFill>
                  <a:schemeClr val="bg1">
                    <a:lumMod val="50000"/>
                  </a:schemeClr>
                </a:solidFill>
              </a:defRPr>
            </a:lvl1pPr>
          </a:lstStyle>
          <a:p>
            <a:pPr defTabSz="888980"/>
            <a:fld id="{3A65056A-10E9-40C8-A093-AA138EB7B919}" type="slidenum">
              <a:rPr lang="de-DE" smtClean="0"/>
              <a:pPr defTabSz="888980"/>
              <a:t>‹#›</a:t>
            </a:fld>
            <a:endParaRPr lang="de-DE" dirty="0"/>
          </a:p>
        </p:txBody>
      </p:sp>
      <p:pic>
        <p:nvPicPr>
          <p:cNvPr id="12" name="LOGO">
            <a:extLst>
              <a:ext uri="{FF2B5EF4-FFF2-40B4-BE49-F238E27FC236}">
                <a16:creationId xmlns:a16="http://schemas.microsoft.com/office/drawing/2014/main" id="{D8AF1FDD-88E1-44BA-93DF-38536B8D00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1438893" y="259080"/>
            <a:ext cx="1795743" cy="972000"/>
          </a:xfrm>
          <a:prstGeom prst="rect">
            <a:avLst/>
          </a:prstGeom>
        </p:spPr>
      </p:pic>
      <p:sp>
        <p:nvSpPr>
          <p:cNvPr id="3" name="Footer"/>
          <p:cNvSpPr>
            <a:spLocks noGrp="1"/>
          </p:cNvSpPr>
          <p:nvPr>
            <p:ph type="ftr" sz="quarter" idx="15"/>
          </p:nvPr>
        </p:nvSpPr>
        <p:spPr>
          <a:xfrm>
            <a:off x="3119121" y="7308000"/>
            <a:ext cx="5976000" cy="123111"/>
          </a:xfrm>
        </p:spPr>
        <p:txBody>
          <a:bodyPr/>
          <a:lstStyle>
            <a:lvl1pPr>
              <a:defRPr>
                <a:solidFill>
                  <a:srgbClr val="6D6E6A"/>
                </a:solidFill>
              </a:defRPr>
            </a:lvl1pPr>
          </a:lstStyle>
          <a:p>
            <a:pPr defTabSz="888980"/>
            <a:endParaRPr lang="de-DE" dirty="0"/>
          </a:p>
        </p:txBody>
      </p:sp>
      <p:sp>
        <p:nvSpPr>
          <p:cNvPr id="13" name="Source"/>
          <p:cNvSpPr>
            <a:spLocks noGrp="1"/>
          </p:cNvSpPr>
          <p:nvPr>
            <p:ph type="body" sz="quarter" idx="14" hasCustomPrompt="1"/>
          </p:nvPr>
        </p:nvSpPr>
        <p:spPr>
          <a:xfrm>
            <a:off x="3119121" y="7124564"/>
            <a:ext cx="5976000" cy="107722"/>
          </a:xfrm>
          <a:prstGeom prst="rect">
            <a:avLst/>
          </a:prstGeom>
        </p:spPr>
        <p:txBody>
          <a:bodyPr wrap="square" lIns="0" tIns="0" rIns="0" bIns="0" anchor="b" anchorCtr="0">
            <a:spAutoFit/>
          </a:bodyPr>
          <a:lstStyle>
            <a:lvl1pPr marL="0" indent="0">
              <a:spcBef>
                <a:spcPts val="0"/>
              </a:spcBef>
              <a:buFont typeface="Wingdings" panose="05000000000000000000" pitchFamily="2" charset="2"/>
              <a:buNone/>
              <a:defRPr sz="700">
                <a:solidFill>
                  <a:schemeClr val="tx1"/>
                </a:solidFill>
              </a:defRPr>
            </a:lvl1pPr>
            <a:lvl2pPr marL="288000" indent="-142875">
              <a:lnSpc>
                <a:spcPct val="100000"/>
              </a:lnSpc>
              <a:spcBef>
                <a:spcPts val="0"/>
              </a:spcBef>
              <a:tabLst>
                <a:tab pos="327025" algn="l"/>
              </a:tabLst>
              <a:defRPr sz="800"/>
            </a:lvl2pPr>
            <a:lvl3pPr marL="432000" indent="-144000">
              <a:lnSpc>
                <a:spcPct val="100000"/>
              </a:lnSpc>
              <a:spcBef>
                <a:spcPts val="0"/>
              </a:spcBef>
              <a:defRPr sz="800"/>
            </a:lvl3pPr>
            <a:lvl4pPr marL="576000" indent="-144000">
              <a:lnSpc>
                <a:spcPct val="100000"/>
              </a:lnSpc>
              <a:spcBef>
                <a:spcPts val="0"/>
              </a:spcBef>
              <a:defRPr sz="800"/>
            </a:lvl4pPr>
            <a:lvl5pPr marL="720000" indent="-144000">
              <a:lnSpc>
                <a:spcPct val="100000"/>
              </a:lnSpc>
              <a:spcBef>
                <a:spcPts val="0"/>
              </a:spcBef>
              <a:defRPr sz="800"/>
            </a:lvl5pPr>
            <a:lvl6pPr marL="864000" indent="-144000">
              <a:lnSpc>
                <a:spcPct val="100000"/>
              </a:lnSpc>
              <a:spcBef>
                <a:spcPts val="0"/>
              </a:spcBef>
              <a:defRPr sz="800"/>
            </a:lvl6pPr>
            <a:lvl7pPr marL="1008000" indent="-144000">
              <a:lnSpc>
                <a:spcPct val="100000"/>
              </a:lnSpc>
              <a:spcBef>
                <a:spcPts val="0"/>
              </a:spcBef>
              <a:defRPr sz="800"/>
            </a:lvl7pPr>
            <a:lvl8pPr marL="1152000" indent="-144000">
              <a:lnSpc>
                <a:spcPct val="100000"/>
              </a:lnSpc>
              <a:spcBef>
                <a:spcPts val="0"/>
              </a:spcBef>
              <a:defRPr sz="800"/>
            </a:lvl8pPr>
            <a:lvl9pPr marL="1296000" indent="-144000">
              <a:lnSpc>
                <a:spcPct val="100000"/>
              </a:lnSpc>
              <a:spcBef>
                <a:spcPts val="0"/>
              </a:spcBef>
              <a:defRPr sz="800"/>
            </a:lvl9pPr>
          </a:lstStyle>
          <a:p>
            <a:pPr lvl="0"/>
            <a:r>
              <a:rPr lang="en-US" dirty="0"/>
              <a:t>Click to edit source</a:t>
            </a:r>
          </a:p>
        </p:txBody>
      </p:sp>
    </p:spTree>
    <p:extLst>
      <p:ext uri="{BB962C8B-B14F-4D97-AF65-F5344CB8AC3E}">
        <p14:creationId xmlns:p14="http://schemas.microsoft.com/office/powerpoint/2010/main" val="1032609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6.emf"/><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oleObject" Target="../embeddings/oleObject2.bin"/><Relationship Id="rId5" Type="http://schemas.openxmlformats.org/officeDocument/2006/relationships/tags" Target="../tags/tag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heme" Target="../theme/theme3.xml"/><Relationship Id="rId1" Type="http://schemas.openxmlformats.org/officeDocument/2006/relationships/slideLayout" Target="../slideLayouts/slideLayout28.xml"/><Relationship Id="rId5" Type="http://schemas.openxmlformats.org/officeDocument/2006/relationships/image" Target="../media/image7.emf"/><Relationship Id="rId4" Type="http://schemas.openxmlformats.org/officeDocument/2006/relationships/oleObject" Target="../embeddings/oleObject3.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4CC305C-0794-1B8C-EED1-90C81B0D2CB7}"/>
              </a:ext>
            </a:extLst>
          </p:cNvPr>
          <p:cNvGraphicFramePr>
            <a:graphicFrameLocks noChangeAspect="1"/>
          </p:cNvGraphicFramePr>
          <p:nvPr userDrawn="1">
            <p:custDataLst>
              <p:tags r:id="rId26"/>
            </p:custDataLst>
            <p:extLst>
              <p:ext uri="{D42A27DB-BD31-4B8C-83A1-F6EECF244321}">
                <p14:modId xmlns:p14="http://schemas.microsoft.com/office/powerpoint/2010/main" val="931291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592" imgH="591" progId="TCLayout.ActiveDocument.1">
                  <p:embed/>
                </p:oleObj>
              </mc:Choice>
              <mc:Fallback>
                <p:oleObj name="think-cell Slide" r:id="rId27" imgW="592" imgH="591" progId="TCLayout.ActiveDocument.1">
                  <p:embed/>
                  <p:pic>
                    <p:nvPicPr>
                      <p:cNvPr id="7" name="think-cell data - do not delete" hidden="1">
                        <a:extLst>
                          <a:ext uri="{FF2B5EF4-FFF2-40B4-BE49-F238E27FC236}">
                            <a16:creationId xmlns:a16="http://schemas.microsoft.com/office/drawing/2014/main" id="{04CC305C-0794-1B8C-EED1-90C81B0D2CB7}"/>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6" name="Slide Number"/>
          <p:cNvSpPr>
            <a:spLocks noGrp="1"/>
          </p:cNvSpPr>
          <p:nvPr>
            <p:ph type="sldNum" sz="quarter" idx="4"/>
          </p:nvPr>
        </p:nvSpPr>
        <p:spPr>
          <a:xfrm>
            <a:off x="10525126" y="7308000"/>
            <a:ext cx="2482850" cy="111600"/>
          </a:xfrm>
          <a:prstGeom prst="rect">
            <a:avLst/>
          </a:prstGeom>
        </p:spPr>
        <p:txBody>
          <a:bodyPr vert="horz" lIns="0" tIns="0" rIns="0" bIns="0" rtlCol="0" anchor="t" anchorCtr="0"/>
          <a:lstStyle>
            <a:lvl1pPr algn="r">
              <a:lnSpc>
                <a:spcPct val="100000"/>
              </a:lnSpc>
              <a:defRPr sz="800">
                <a:solidFill>
                  <a:schemeClr val="bg1">
                    <a:lumMod val="50000"/>
                  </a:schemeClr>
                </a:solidFill>
                <a:latin typeface="+mn-lt"/>
              </a:defRPr>
            </a:lvl1pPr>
          </a:lstStyle>
          <a:p>
            <a:pPr defTabSz="888980"/>
            <a:fld id="{3A65056A-10E9-40C8-A093-AA138EB7B919}" type="slidenum">
              <a:rPr lang="de-DE" smtClean="0"/>
              <a:pPr defTabSz="888980"/>
              <a:t>‹#›</a:t>
            </a:fld>
            <a:endParaRPr lang="de-DE" dirty="0"/>
          </a:p>
        </p:txBody>
      </p:sp>
      <p:sp>
        <p:nvSpPr>
          <p:cNvPr id="5" name="Footer" descr="Footer Simon-Kucher &amp; Partners Archive path" title="Footer"/>
          <p:cNvSpPr>
            <a:spLocks noGrp="1"/>
          </p:cNvSpPr>
          <p:nvPr>
            <p:ph type="ftr" sz="quarter" idx="3"/>
          </p:nvPr>
        </p:nvSpPr>
        <p:spPr>
          <a:xfrm>
            <a:off x="431800" y="7308000"/>
            <a:ext cx="9360000" cy="123111"/>
          </a:xfrm>
          <a:prstGeom prst="rect">
            <a:avLst/>
          </a:prstGeom>
        </p:spPr>
        <p:txBody>
          <a:bodyPr vert="horz" wrap="square" lIns="0" tIns="0" rIns="0" bIns="0" rtlCol="0" anchor="t" anchorCtr="0">
            <a:spAutoFit/>
          </a:bodyPr>
          <a:lstStyle>
            <a:lvl1pPr algn="l">
              <a:lnSpc>
                <a:spcPct val="100000"/>
              </a:lnSpc>
              <a:defRPr sz="800">
                <a:solidFill>
                  <a:schemeClr val="bg1">
                    <a:lumMod val="50000"/>
                  </a:schemeClr>
                </a:solidFill>
                <a:latin typeface="+mn-lt"/>
              </a:defRPr>
            </a:lvl1pPr>
          </a:lstStyle>
          <a:p>
            <a:pPr defTabSz="888980"/>
            <a:endParaRPr lang="de-DE" dirty="0"/>
          </a:p>
        </p:txBody>
      </p:sp>
      <p:sp>
        <p:nvSpPr>
          <p:cNvPr id="4" name="Navigator"/>
          <p:cNvSpPr>
            <a:spLocks noGrp="1"/>
          </p:cNvSpPr>
          <p:nvPr>
            <p:ph type="body" idx="1"/>
          </p:nvPr>
        </p:nvSpPr>
        <p:spPr>
          <a:xfrm>
            <a:off x="431800" y="145559"/>
            <a:ext cx="12571200" cy="153888"/>
          </a:xfrm>
          <a:prstGeom prst="rect">
            <a:avLst/>
          </a:prstGeom>
        </p:spPr>
        <p:txBody>
          <a:bodyPr vert="horz" wrap="square" lIns="0" tIns="0" rIns="0" bIns="0" rtlCol="0" anchor="t">
            <a:noAutofit/>
          </a:bodyPr>
          <a:lstStyle/>
          <a:p>
            <a:pPr marL="0" lvl="0" indent="0">
              <a:spcBef>
                <a:spcPts val="0"/>
              </a:spcBef>
            </a:pPr>
            <a:r>
              <a:rPr lang="en-US" dirty="0"/>
              <a:t>Click to edit subtitle</a:t>
            </a:r>
          </a:p>
        </p:txBody>
      </p:sp>
      <p:sp>
        <p:nvSpPr>
          <p:cNvPr id="2" name="Title"/>
          <p:cNvSpPr>
            <a:spLocks noGrp="1"/>
          </p:cNvSpPr>
          <p:nvPr>
            <p:ph type="title"/>
          </p:nvPr>
        </p:nvSpPr>
        <p:spPr>
          <a:xfrm>
            <a:off x="431800" y="749332"/>
            <a:ext cx="10440352" cy="314445"/>
          </a:xfrm>
          <a:prstGeom prst="rect">
            <a:avLst/>
          </a:prstGeom>
        </p:spPr>
        <p:txBody>
          <a:bodyPr vert="horz" wrap="square" lIns="0" tIns="0" rIns="0" bIns="0" rtlCol="0" anchor="b" anchorCtr="0">
            <a:spAutoFit/>
          </a:bodyPr>
          <a:lstStyle/>
          <a:p>
            <a:endParaRPr lang="en-US" dirty="0"/>
          </a:p>
        </p:txBody>
      </p:sp>
    </p:spTree>
    <p:extLst>
      <p:ext uri="{BB962C8B-B14F-4D97-AF65-F5344CB8AC3E}">
        <p14:creationId xmlns:p14="http://schemas.microsoft.com/office/powerpoint/2010/main" val="386603592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26" r:id="rId3"/>
    <p:sldLayoutId id="2147483718" r:id="rId4"/>
    <p:sldLayoutId id="2147483729" r:id="rId5"/>
    <p:sldLayoutId id="2147483752" r:id="rId6"/>
    <p:sldLayoutId id="2147483753" r:id="rId7"/>
    <p:sldLayoutId id="2147483746" r:id="rId8"/>
    <p:sldLayoutId id="2147483747" r:id="rId9"/>
    <p:sldLayoutId id="2147483748" r:id="rId10"/>
    <p:sldLayoutId id="2147483749" r:id="rId11"/>
    <p:sldLayoutId id="2147483738" r:id="rId12"/>
    <p:sldLayoutId id="2147483741" r:id="rId13"/>
    <p:sldLayoutId id="2147483740" r:id="rId14"/>
    <p:sldLayoutId id="2147483742" r:id="rId15"/>
    <p:sldLayoutId id="2147483750" r:id="rId16"/>
    <p:sldLayoutId id="2147483751" r:id="rId17"/>
    <p:sldLayoutId id="2147483739" r:id="rId18"/>
    <p:sldLayoutId id="2147483743" r:id="rId19"/>
    <p:sldLayoutId id="2147483744" r:id="rId20"/>
    <p:sldLayoutId id="2147483754" r:id="rId21"/>
    <p:sldLayoutId id="2147483734" r:id="rId22"/>
    <p:sldLayoutId id="2147483735" r:id="rId23"/>
    <p:sldLayoutId id="2147483723" r:id="rId24"/>
  </p:sldLayoutIdLst>
  <p:hf hdr="0" dt="0"/>
  <p:txStyles>
    <p:titleStyle>
      <a:lvl1pPr algn="l" defTabSz="920541" rtl="0" eaLnBrk="1" latinLnBrk="0" hangingPunct="1">
        <a:lnSpc>
          <a:spcPct val="107000"/>
        </a:lnSpc>
        <a:spcBef>
          <a:spcPct val="0"/>
        </a:spcBef>
        <a:buNone/>
        <a:defRPr sz="2000" b="1" kern="1200">
          <a:solidFill>
            <a:schemeClr val="tx1"/>
          </a:solidFill>
          <a:latin typeface="+mj-lt"/>
          <a:ea typeface="+mj-ea"/>
          <a:cs typeface="+mj-cs"/>
        </a:defRPr>
      </a:lvl1pPr>
    </p:titleStyle>
    <p:bodyStyle>
      <a:lvl1pPr marL="0" indent="0" algn="l" defTabSz="920541" rtl="0" eaLnBrk="1" latinLnBrk="0" hangingPunct="1">
        <a:lnSpc>
          <a:spcPct val="100000"/>
        </a:lnSpc>
        <a:spcBef>
          <a:spcPts val="548"/>
        </a:spcBef>
        <a:buFont typeface="Wingdings" panose="05000000000000000000" pitchFamily="2" charset="2"/>
        <a:buNone/>
        <a:defRPr lang="en-US" sz="1200" kern="1200" dirty="0">
          <a:solidFill>
            <a:schemeClr val="tx1"/>
          </a:solidFill>
          <a:latin typeface="+mn-lt"/>
          <a:ea typeface="+mn-ea"/>
          <a:cs typeface="+mn-cs"/>
        </a:defRPr>
      </a:lvl1pPr>
      <a:lvl2pPr marL="144000" indent="-196850" algn="l" defTabSz="920541" rtl="0" eaLnBrk="1" latinLnBrk="0" hangingPunct="1">
        <a:lnSpc>
          <a:spcPct val="90000"/>
        </a:lnSpc>
        <a:spcBef>
          <a:spcPts val="548"/>
        </a:spcBef>
        <a:buFont typeface="Symbol" panose="05050102010706020507" pitchFamily="18" charset="2"/>
        <a:buChar char=""/>
        <a:defRPr lang="en-US" sz="1600" kern="1200" dirty="0" smtClean="0">
          <a:solidFill>
            <a:schemeClr val="tx1"/>
          </a:solidFill>
          <a:latin typeface="+mn-lt"/>
          <a:ea typeface="+mn-ea"/>
          <a:cs typeface="+mn-cs"/>
        </a:defRPr>
      </a:lvl2pPr>
      <a:lvl3pPr marL="144000" indent="-112713" algn="l" defTabSz="920541" rtl="0" eaLnBrk="1" latinLnBrk="0" hangingPunct="1">
        <a:lnSpc>
          <a:spcPct val="90000"/>
        </a:lnSpc>
        <a:spcBef>
          <a:spcPts val="548"/>
        </a:spcBef>
        <a:buFont typeface="Symbol" panose="05050102010706020507" pitchFamily="18" charset="2"/>
        <a:buChar char=""/>
        <a:defRPr lang="en-US" sz="1600" kern="1200" dirty="0" smtClean="0">
          <a:solidFill>
            <a:schemeClr val="tx1"/>
          </a:solidFill>
          <a:latin typeface="+mn-lt"/>
          <a:ea typeface="+mn-ea"/>
          <a:cs typeface="+mn-cs"/>
        </a:defRPr>
      </a:lvl3pPr>
      <a:lvl4pPr marL="144000" indent="-156581" algn="l" defTabSz="920541" rtl="0" eaLnBrk="1" latinLnBrk="0" hangingPunct="1">
        <a:lnSpc>
          <a:spcPct val="90000"/>
        </a:lnSpc>
        <a:spcBef>
          <a:spcPts val="548"/>
        </a:spcBef>
        <a:buFont typeface="Symbol" panose="05050102010706020507" pitchFamily="18" charset="2"/>
        <a:buChar char="-"/>
        <a:defRPr lang="en-US" sz="1600" kern="1200" dirty="0" smtClean="0">
          <a:solidFill>
            <a:schemeClr val="tx1"/>
          </a:solidFill>
          <a:latin typeface="+mn-lt"/>
          <a:ea typeface="+mn-ea"/>
          <a:cs typeface="+mn-cs"/>
        </a:defRPr>
      </a:lvl4pPr>
      <a:lvl5pPr marL="144000" indent="-165283" algn="l" defTabSz="920541" rtl="0" eaLnBrk="1" latinLnBrk="0" hangingPunct="1">
        <a:lnSpc>
          <a:spcPct val="90000"/>
        </a:lnSpc>
        <a:spcBef>
          <a:spcPts val="548"/>
        </a:spcBef>
        <a:buFont typeface="Symbol" panose="05050102010706020507" pitchFamily="18" charset="2"/>
        <a:buChar char="-"/>
        <a:defRPr lang="en-IE" sz="1600" kern="1200" dirty="0" smtClean="0">
          <a:solidFill>
            <a:schemeClr val="tx1"/>
          </a:solidFill>
          <a:latin typeface="+mn-lt"/>
          <a:ea typeface="+mn-ea"/>
          <a:cs typeface="+mn-cs"/>
        </a:defRPr>
      </a:lvl5pPr>
      <a:lvl6pPr marL="144000" indent="0" algn="l" defTabSz="920541" rtl="0" eaLnBrk="1" latinLnBrk="0" hangingPunct="1">
        <a:lnSpc>
          <a:spcPct val="90000"/>
        </a:lnSpc>
        <a:spcBef>
          <a:spcPts val="504"/>
        </a:spcBef>
        <a:buFont typeface="Symbol" panose="05050102010706020507" pitchFamily="18" charset="2"/>
        <a:buChar char="-"/>
        <a:defRPr sz="1600" kern="1200">
          <a:solidFill>
            <a:schemeClr val="tx1"/>
          </a:solidFill>
          <a:latin typeface="+mn-lt"/>
          <a:ea typeface="+mn-ea"/>
          <a:cs typeface="+mn-cs"/>
        </a:defRPr>
      </a:lvl6pPr>
      <a:lvl7pPr marL="144000" indent="-342900" algn="l" defTabSz="920541" rtl="0" eaLnBrk="1" latinLnBrk="0" hangingPunct="1">
        <a:lnSpc>
          <a:spcPct val="90000"/>
        </a:lnSpc>
        <a:spcBef>
          <a:spcPts val="504"/>
        </a:spcBef>
        <a:buFont typeface="Symbol" panose="05050102010706020507" pitchFamily="18" charset="2"/>
        <a:buChar char="-"/>
        <a:defRPr sz="1600" kern="1200">
          <a:solidFill>
            <a:schemeClr val="tx1"/>
          </a:solidFill>
          <a:latin typeface="+mn-lt"/>
          <a:ea typeface="+mn-ea"/>
          <a:cs typeface="+mn-cs"/>
        </a:defRPr>
      </a:lvl7pPr>
      <a:lvl8pPr marL="144000" indent="-342900" algn="l" defTabSz="920541" rtl="0" eaLnBrk="1" latinLnBrk="0" hangingPunct="1">
        <a:lnSpc>
          <a:spcPct val="90000"/>
        </a:lnSpc>
        <a:spcBef>
          <a:spcPts val="504"/>
        </a:spcBef>
        <a:buFont typeface="Symbol" panose="05050102010706020507" pitchFamily="18" charset="2"/>
        <a:buChar char="-"/>
        <a:defRPr sz="1600" kern="1200">
          <a:solidFill>
            <a:schemeClr val="tx1"/>
          </a:solidFill>
          <a:latin typeface="+mn-lt"/>
          <a:ea typeface="+mn-ea"/>
          <a:cs typeface="+mn-cs"/>
        </a:defRPr>
      </a:lvl8pPr>
      <a:lvl9pPr marL="144000" indent="-342900" algn="l" defTabSz="920541" rtl="0" eaLnBrk="1" latinLnBrk="0" hangingPunct="1">
        <a:lnSpc>
          <a:spcPct val="90000"/>
        </a:lnSpc>
        <a:spcBef>
          <a:spcPts val="504"/>
        </a:spcBef>
        <a:buFont typeface="Symbol" panose="05050102010706020507" pitchFamily="18" charset="2"/>
        <a:buChar char="-"/>
        <a:defRPr sz="1600" kern="1200">
          <a:solidFill>
            <a:schemeClr val="tx1"/>
          </a:solidFill>
          <a:latin typeface="+mn-lt"/>
          <a:ea typeface="+mn-ea"/>
          <a:cs typeface="+mn-cs"/>
        </a:defRPr>
      </a:lvl9pPr>
    </p:bodyStyle>
    <p:otherStyle>
      <a:defPPr>
        <a:defRPr lang="en-US"/>
      </a:defPPr>
      <a:lvl1pPr marL="0" algn="l" defTabSz="920541" rtl="0" eaLnBrk="1" latinLnBrk="0" hangingPunct="1">
        <a:defRPr sz="1400" kern="1200">
          <a:solidFill>
            <a:schemeClr val="tx1"/>
          </a:solidFill>
          <a:latin typeface="+mn-lt"/>
          <a:ea typeface="+mn-ea"/>
          <a:cs typeface="+mn-cs"/>
        </a:defRPr>
      </a:lvl1pPr>
      <a:lvl2pPr marL="460270" algn="l" defTabSz="920541" rtl="0" eaLnBrk="1" latinLnBrk="0" hangingPunct="1">
        <a:defRPr sz="1400" kern="1200">
          <a:solidFill>
            <a:schemeClr val="tx1"/>
          </a:solidFill>
          <a:latin typeface="+mn-lt"/>
          <a:ea typeface="+mn-ea"/>
          <a:cs typeface="+mn-cs"/>
        </a:defRPr>
      </a:lvl2pPr>
      <a:lvl3pPr marL="920541" algn="l" defTabSz="920541" rtl="0" eaLnBrk="1" latinLnBrk="0" hangingPunct="1">
        <a:defRPr sz="1200" kern="1200">
          <a:solidFill>
            <a:schemeClr val="tx1"/>
          </a:solidFill>
          <a:latin typeface="+mn-lt"/>
          <a:ea typeface="+mn-ea"/>
          <a:cs typeface="+mn-cs"/>
        </a:defRPr>
      </a:lvl3pPr>
      <a:lvl4pPr marL="1380811" algn="l" defTabSz="920541" rtl="0" eaLnBrk="1" latinLnBrk="0" hangingPunct="1">
        <a:defRPr sz="1812" kern="1200">
          <a:solidFill>
            <a:schemeClr val="tx1"/>
          </a:solidFill>
          <a:latin typeface="+mn-lt"/>
          <a:ea typeface="+mn-ea"/>
          <a:cs typeface="+mn-cs"/>
        </a:defRPr>
      </a:lvl4pPr>
      <a:lvl5pPr marL="1841079" algn="l" defTabSz="920541" rtl="0" eaLnBrk="1" latinLnBrk="0" hangingPunct="1">
        <a:defRPr sz="1812" kern="1200">
          <a:solidFill>
            <a:schemeClr val="tx1"/>
          </a:solidFill>
          <a:latin typeface="+mn-lt"/>
          <a:ea typeface="+mn-ea"/>
          <a:cs typeface="+mn-cs"/>
        </a:defRPr>
      </a:lvl5pPr>
      <a:lvl6pPr marL="2301350" algn="l" defTabSz="920541" rtl="0" eaLnBrk="1" latinLnBrk="0" hangingPunct="1">
        <a:defRPr sz="1812" kern="1200">
          <a:solidFill>
            <a:schemeClr val="tx1"/>
          </a:solidFill>
          <a:latin typeface="+mn-lt"/>
          <a:ea typeface="+mn-ea"/>
          <a:cs typeface="+mn-cs"/>
        </a:defRPr>
      </a:lvl6pPr>
      <a:lvl7pPr marL="2761621" algn="l" defTabSz="920541" rtl="0" eaLnBrk="1" latinLnBrk="0" hangingPunct="1">
        <a:defRPr sz="1812" kern="1200">
          <a:solidFill>
            <a:schemeClr val="tx1"/>
          </a:solidFill>
          <a:latin typeface="+mn-lt"/>
          <a:ea typeface="+mn-ea"/>
          <a:cs typeface="+mn-cs"/>
        </a:defRPr>
      </a:lvl7pPr>
      <a:lvl8pPr marL="3221890" algn="l" defTabSz="920541" rtl="0" eaLnBrk="1" latinLnBrk="0" hangingPunct="1">
        <a:defRPr sz="1812" kern="1200">
          <a:solidFill>
            <a:schemeClr val="tx1"/>
          </a:solidFill>
          <a:latin typeface="+mn-lt"/>
          <a:ea typeface="+mn-ea"/>
          <a:cs typeface="+mn-cs"/>
        </a:defRPr>
      </a:lvl8pPr>
      <a:lvl9pPr marL="3682160" algn="l" defTabSz="920541" rtl="0" eaLnBrk="1" latinLnBrk="0" hangingPunct="1">
        <a:defRPr sz="1812"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725">
          <p15:clr>
            <a:srgbClr val="A4A3A4"/>
          </p15:clr>
        </p15:guide>
        <p15:guide id="1" pos="272" userDrawn="1">
          <p15:clr>
            <a:srgbClr val="A4A3A4"/>
          </p15:clr>
        </p15:guide>
        <p15:guide id="2" orient="horz" pos="4399">
          <p15:clr>
            <a:srgbClr val="A4A3A4"/>
          </p15:clr>
        </p15:guide>
        <p15:guide id="3" pos="8194">
          <p15:clr>
            <a:srgbClr val="A4A3A4"/>
          </p15:clr>
        </p15:guide>
        <p15:guide id="4" orient="horz" pos="952" userDrawn="1">
          <p15:clr>
            <a:srgbClr val="DCDCDC"/>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EF6DDD0-AAAD-433E-9632-AEDE3DB65D4C}"/>
              </a:ext>
            </a:extLst>
          </p:cNvPr>
          <p:cNvGraphicFramePr>
            <a:graphicFrameLocks noChangeAspect="1"/>
          </p:cNvGraphicFramePr>
          <p:nvPr userDrawn="1">
            <p:custDataLst>
              <p:tags r:id="rId5"/>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60" imgH="360" progId="TCLayout.ActiveDocument.1">
                  <p:embed/>
                </p:oleObj>
              </mc:Choice>
              <mc:Fallback>
                <p:oleObj name="think-cell Slide" r:id="rId6" imgW="360" imgH="360" progId="TCLayout.ActiveDocument.1">
                  <p:embed/>
                  <p:pic>
                    <p:nvPicPr>
                      <p:cNvPr id="3" name="Object 2" hidden="1">
                        <a:extLst>
                          <a:ext uri="{FF2B5EF4-FFF2-40B4-BE49-F238E27FC236}">
                            <a16:creationId xmlns:a16="http://schemas.microsoft.com/office/drawing/2014/main" id="{9EF6DDD0-AAAD-433E-9632-AEDE3DB65D4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Slide Number"/>
          <p:cNvSpPr>
            <a:spLocks noGrp="1"/>
          </p:cNvSpPr>
          <p:nvPr>
            <p:ph type="sldNum" sz="quarter" idx="4"/>
          </p:nvPr>
        </p:nvSpPr>
        <p:spPr>
          <a:xfrm>
            <a:off x="10525126" y="7308000"/>
            <a:ext cx="2482850" cy="111600"/>
          </a:xfrm>
          <a:prstGeom prst="rect">
            <a:avLst/>
          </a:prstGeom>
        </p:spPr>
        <p:txBody>
          <a:bodyPr vert="horz" lIns="0" tIns="0" rIns="0" bIns="0" rtlCol="0" anchor="t" anchorCtr="0"/>
          <a:lstStyle>
            <a:lvl1pPr algn="r">
              <a:lnSpc>
                <a:spcPct val="100000"/>
              </a:lnSpc>
              <a:defRPr sz="800">
                <a:solidFill>
                  <a:schemeClr val="bg1">
                    <a:lumMod val="50000"/>
                  </a:schemeClr>
                </a:solidFill>
                <a:latin typeface="+mn-lt"/>
              </a:defRPr>
            </a:lvl1pPr>
          </a:lstStyle>
          <a:p>
            <a:pPr defTabSz="888980"/>
            <a:fld id="{3A65056A-10E9-40C8-A093-AA138EB7B919}" type="slidenum">
              <a:rPr lang="de-DE" smtClean="0"/>
              <a:pPr defTabSz="888980"/>
              <a:t>‹#›</a:t>
            </a:fld>
            <a:endParaRPr lang="de-DE"/>
          </a:p>
        </p:txBody>
      </p:sp>
      <p:sp>
        <p:nvSpPr>
          <p:cNvPr id="5" name="Footer" descr="Footer Simon-Kucher &amp; Partners Archive path" title="Footer"/>
          <p:cNvSpPr>
            <a:spLocks noGrp="1"/>
          </p:cNvSpPr>
          <p:nvPr>
            <p:ph type="ftr" sz="quarter" idx="3"/>
          </p:nvPr>
        </p:nvSpPr>
        <p:spPr>
          <a:xfrm>
            <a:off x="431800" y="7308000"/>
            <a:ext cx="9360000" cy="123111"/>
          </a:xfrm>
          <a:prstGeom prst="rect">
            <a:avLst/>
          </a:prstGeom>
        </p:spPr>
        <p:txBody>
          <a:bodyPr vert="horz" wrap="square" lIns="0" tIns="0" rIns="0" bIns="0" rtlCol="0" anchor="t" anchorCtr="0">
            <a:spAutoFit/>
          </a:bodyPr>
          <a:lstStyle>
            <a:lvl1pPr algn="l">
              <a:lnSpc>
                <a:spcPct val="100000"/>
              </a:lnSpc>
              <a:defRPr sz="800">
                <a:solidFill>
                  <a:schemeClr val="bg1">
                    <a:lumMod val="50000"/>
                  </a:schemeClr>
                </a:solidFill>
                <a:latin typeface="+mn-lt"/>
              </a:defRPr>
            </a:lvl1pPr>
          </a:lstStyle>
          <a:p>
            <a:pPr defTabSz="888980"/>
            <a:endParaRPr lang="de-DE"/>
          </a:p>
        </p:txBody>
      </p:sp>
      <p:sp>
        <p:nvSpPr>
          <p:cNvPr id="4" name="Navigator"/>
          <p:cNvSpPr>
            <a:spLocks noGrp="1"/>
          </p:cNvSpPr>
          <p:nvPr>
            <p:ph type="body" idx="1"/>
          </p:nvPr>
        </p:nvSpPr>
        <p:spPr>
          <a:xfrm>
            <a:off x="431800" y="145559"/>
            <a:ext cx="12571200" cy="153888"/>
          </a:xfrm>
          <a:prstGeom prst="rect">
            <a:avLst/>
          </a:prstGeom>
        </p:spPr>
        <p:txBody>
          <a:bodyPr vert="horz" wrap="square" lIns="0" tIns="0" rIns="0" bIns="0" rtlCol="0" anchor="ctr">
            <a:noAutofit/>
          </a:bodyPr>
          <a:lstStyle/>
          <a:p>
            <a:pPr marL="0" lvl="0" indent="0">
              <a:spcBef>
                <a:spcPts val="0"/>
              </a:spcBef>
            </a:pPr>
            <a:r>
              <a:rPr lang="en-US"/>
              <a:t>Click to edit subtitle</a:t>
            </a:r>
          </a:p>
        </p:txBody>
      </p:sp>
      <p:sp>
        <p:nvSpPr>
          <p:cNvPr id="2" name="Title"/>
          <p:cNvSpPr>
            <a:spLocks noGrp="1"/>
          </p:cNvSpPr>
          <p:nvPr>
            <p:ph type="title"/>
          </p:nvPr>
        </p:nvSpPr>
        <p:spPr>
          <a:xfrm>
            <a:off x="431800" y="749332"/>
            <a:ext cx="10440352" cy="314445"/>
          </a:xfrm>
          <a:prstGeom prst="rect">
            <a:avLst/>
          </a:prstGeom>
        </p:spPr>
        <p:txBody>
          <a:bodyPr vert="horz" wrap="square" lIns="0" tIns="0" rIns="0" bIns="0" rtlCol="0" anchor="b" anchorCtr="0">
            <a:spAutoFit/>
          </a:bodyPr>
          <a:lstStyle/>
          <a:p>
            <a:endParaRPr lang="en-US"/>
          </a:p>
        </p:txBody>
      </p:sp>
    </p:spTree>
    <p:extLst>
      <p:ext uri="{BB962C8B-B14F-4D97-AF65-F5344CB8AC3E}">
        <p14:creationId xmlns:p14="http://schemas.microsoft.com/office/powerpoint/2010/main" val="3866035923"/>
      </p:ext>
    </p:extLst>
  </p:cSld>
  <p:clrMap bg1="lt1" tx1="dk1" bg2="lt2" tx2="dk2" accent1="accent1" accent2="accent2" accent3="accent3" accent4="accent4" accent5="accent5" accent6="accent6" hlink="hlink" folHlink="folHlink"/>
  <p:sldLayoutIdLst>
    <p:sldLayoutId id="2147483758" r:id="rId1"/>
    <p:sldLayoutId id="2147483757" r:id="rId2"/>
    <p:sldLayoutId id="2147483756" r:id="rId3"/>
  </p:sldLayoutIdLst>
  <p:hf hdr="0" dt="0"/>
  <p:txStyles>
    <p:titleStyle>
      <a:lvl1pPr algn="l" defTabSz="920541" rtl="0" eaLnBrk="1" latinLnBrk="0" hangingPunct="1">
        <a:lnSpc>
          <a:spcPct val="107000"/>
        </a:lnSpc>
        <a:spcBef>
          <a:spcPct val="0"/>
        </a:spcBef>
        <a:buNone/>
        <a:defRPr sz="2000" b="1" kern="1200">
          <a:solidFill>
            <a:schemeClr val="tx1"/>
          </a:solidFill>
          <a:latin typeface="+mj-lt"/>
          <a:ea typeface="+mj-ea"/>
          <a:cs typeface="+mj-cs"/>
        </a:defRPr>
      </a:lvl1pPr>
    </p:titleStyle>
    <p:bodyStyle>
      <a:lvl1pPr marL="0" indent="0" algn="l" defTabSz="920541" rtl="0" eaLnBrk="1" latinLnBrk="0" hangingPunct="1">
        <a:lnSpc>
          <a:spcPct val="100000"/>
        </a:lnSpc>
        <a:spcBef>
          <a:spcPts val="548"/>
        </a:spcBef>
        <a:buFont typeface="Wingdings" panose="05000000000000000000" pitchFamily="2" charset="2"/>
        <a:buNone/>
        <a:defRPr lang="en-US" sz="1200" kern="1200" dirty="0">
          <a:solidFill>
            <a:schemeClr val="tx1"/>
          </a:solidFill>
          <a:latin typeface="+mn-lt"/>
          <a:ea typeface="+mn-ea"/>
          <a:cs typeface="+mn-cs"/>
        </a:defRPr>
      </a:lvl1pPr>
      <a:lvl2pPr marL="144000" indent="-196850" algn="l" defTabSz="920541" rtl="0" eaLnBrk="1" latinLnBrk="0" hangingPunct="1">
        <a:lnSpc>
          <a:spcPct val="90000"/>
        </a:lnSpc>
        <a:spcBef>
          <a:spcPts val="548"/>
        </a:spcBef>
        <a:buFont typeface="Symbol" panose="05050102010706020507" pitchFamily="18" charset="2"/>
        <a:buChar char=""/>
        <a:defRPr lang="en-US" sz="1600" kern="1200" dirty="0" smtClean="0">
          <a:solidFill>
            <a:schemeClr val="tx1"/>
          </a:solidFill>
          <a:latin typeface="+mn-lt"/>
          <a:ea typeface="+mn-ea"/>
          <a:cs typeface="+mn-cs"/>
        </a:defRPr>
      </a:lvl2pPr>
      <a:lvl3pPr marL="144000" indent="-112713" algn="l" defTabSz="920541" rtl="0" eaLnBrk="1" latinLnBrk="0" hangingPunct="1">
        <a:lnSpc>
          <a:spcPct val="90000"/>
        </a:lnSpc>
        <a:spcBef>
          <a:spcPts val="548"/>
        </a:spcBef>
        <a:buFont typeface="Symbol" panose="05050102010706020507" pitchFamily="18" charset="2"/>
        <a:buChar char=""/>
        <a:defRPr lang="en-US" sz="1600" kern="1200" dirty="0" smtClean="0">
          <a:solidFill>
            <a:schemeClr val="tx1"/>
          </a:solidFill>
          <a:latin typeface="+mn-lt"/>
          <a:ea typeface="+mn-ea"/>
          <a:cs typeface="+mn-cs"/>
        </a:defRPr>
      </a:lvl3pPr>
      <a:lvl4pPr marL="144000" indent="-156581" algn="l" defTabSz="920541" rtl="0" eaLnBrk="1" latinLnBrk="0" hangingPunct="1">
        <a:lnSpc>
          <a:spcPct val="90000"/>
        </a:lnSpc>
        <a:spcBef>
          <a:spcPts val="548"/>
        </a:spcBef>
        <a:buFont typeface="Symbol" panose="05050102010706020507" pitchFamily="18" charset="2"/>
        <a:buChar char="-"/>
        <a:defRPr lang="en-US" sz="1600" kern="1200" dirty="0" smtClean="0">
          <a:solidFill>
            <a:schemeClr val="tx1"/>
          </a:solidFill>
          <a:latin typeface="+mn-lt"/>
          <a:ea typeface="+mn-ea"/>
          <a:cs typeface="+mn-cs"/>
        </a:defRPr>
      </a:lvl4pPr>
      <a:lvl5pPr marL="144000" indent="-165283" algn="l" defTabSz="920541" rtl="0" eaLnBrk="1" latinLnBrk="0" hangingPunct="1">
        <a:lnSpc>
          <a:spcPct val="90000"/>
        </a:lnSpc>
        <a:spcBef>
          <a:spcPts val="548"/>
        </a:spcBef>
        <a:buFont typeface="Symbol" panose="05050102010706020507" pitchFamily="18" charset="2"/>
        <a:buChar char="-"/>
        <a:defRPr lang="en-IE" sz="1600" kern="1200" dirty="0" smtClean="0">
          <a:solidFill>
            <a:schemeClr val="tx1"/>
          </a:solidFill>
          <a:latin typeface="+mn-lt"/>
          <a:ea typeface="+mn-ea"/>
          <a:cs typeface="+mn-cs"/>
        </a:defRPr>
      </a:lvl5pPr>
      <a:lvl6pPr marL="144000" indent="0" algn="l" defTabSz="920541" rtl="0" eaLnBrk="1" latinLnBrk="0" hangingPunct="1">
        <a:lnSpc>
          <a:spcPct val="90000"/>
        </a:lnSpc>
        <a:spcBef>
          <a:spcPts val="504"/>
        </a:spcBef>
        <a:buFont typeface="Symbol" panose="05050102010706020507" pitchFamily="18" charset="2"/>
        <a:buChar char="-"/>
        <a:defRPr sz="1600" kern="1200">
          <a:solidFill>
            <a:schemeClr val="tx1"/>
          </a:solidFill>
          <a:latin typeface="+mn-lt"/>
          <a:ea typeface="+mn-ea"/>
          <a:cs typeface="+mn-cs"/>
        </a:defRPr>
      </a:lvl6pPr>
      <a:lvl7pPr marL="144000" indent="-342900" algn="l" defTabSz="920541" rtl="0" eaLnBrk="1" latinLnBrk="0" hangingPunct="1">
        <a:lnSpc>
          <a:spcPct val="90000"/>
        </a:lnSpc>
        <a:spcBef>
          <a:spcPts val="504"/>
        </a:spcBef>
        <a:buFont typeface="Symbol" panose="05050102010706020507" pitchFamily="18" charset="2"/>
        <a:buChar char="-"/>
        <a:defRPr sz="1600" kern="1200">
          <a:solidFill>
            <a:schemeClr val="tx1"/>
          </a:solidFill>
          <a:latin typeface="+mn-lt"/>
          <a:ea typeface="+mn-ea"/>
          <a:cs typeface="+mn-cs"/>
        </a:defRPr>
      </a:lvl7pPr>
      <a:lvl8pPr marL="144000" indent="-342900" algn="l" defTabSz="920541" rtl="0" eaLnBrk="1" latinLnBrk="0" hangingPunct="1">
        <a:lnSpc>
          <a:spcPct val="90000"/>
        </a:lnSpc>
        <a:spcBef>
          <a:spcPts val="504"/>
        </a:spcBef>
        <a:buFont typeface="Symbol" panose="05050102010706020507" pitchFamily="18" charset="2"/>
        <a:buChar char="-"/>
        <a:defRPr sz="1600" kern="1200">
          <a:solidFill>
            <a:schemeClr val="tx1"/>
          </a:solidFill>
          <a:latin typeface="+mn-lt"/>
          <a:ea typeface="+mn-ea"/>
          <a:cs typeface="+mn-cs"/>
        </a:defRPr>
      </a:lvl8pPr>
      <a:lvl9pPr marL="144000" indent="-342900" algn="l" defTabSz="920541" rtl="0" eaLnBrk="1" latinLnBrk="0" hangingPunct="1">
        <a:lnSpc>
          <a:spcPct val="90000"/>
        </a:lnSpc>
        <a:spcBef>
          <a:spcPts val="504"/>
        </a:spcBef>
        <a:buFont typeface="Symbol" panose="05050102010706020507" pitchFamily="18" charset="2"/>
        <a:buChar char="-"/>
        <a:defRPr sz="1600" kern="1200">
          <a:solidFill>
            <a:schemeClr val="tx1"/>
          </a:solidFill>
          <a:latin typeface="+mn-lt"/>
          <a:ea typeface="+mn-ea"/>
          <a:cs typeface="+mn-cs"/>
        </a:defRPr>
      </a:lvl9pPr>
    </p:bodyStyle>
    <p:otherStyle>
      <a:defPPr>
        <a:defRPr lang="en-US"/>
      </a:defPPr>
      <a:lvl1pPr marL="0" algn="l" defTabSz="920541" rtl="0" eaLnBrk="1" latinLnBrk="0" hangingPunct="1">
        <a:defRPr sz="1400" kern="1200">
          <a:solidFill>
            <a:schemeClr val="tx1"/>
          </a:solidFill>
          <a:latin typeface="+mn-lt"/>
          <a:ea typeface="+mn-ea"/>
          <a:cs typeface="+mn-cs"/>
        </a:defRPr>
      </a:lvl1pPr>
      <a:lvl2pPr marL="460270" algn="l" defTabSz="920541" rtl="0" eaLnBrk="1" latinLnBrk="0" hangingPunct="1">
        <a:defRPr sz="1400" kern="1200">
          <a:solidFill>
            <a:schemeClr val="tx1"/>
          </a:solidFill>
          <a:latin typeface="+mn-lt"/>
          <a:ea typeface="+mn-ea"/>
          <a:cs typeface="+mn-cs"/>
        </a:defRPr>
      </a:lvl2pPr>
      <a:lvl3pPr marL="920541" algn="l" defTabSz="920541" rtl="0" eaLnBrk="1" latinLnBrk="0" hangingPunct="1">
        <a:defRPr sz="1200" kern="1200">
          <a:solidFill>
            <a:schemeClr val="tx1"/>
          </a:solidFill>
          <a:latin typeface="+mn-lt"/>
          <a:ea typeface="+mn-ea"/>
          <a:cs typeface="+mn-cs"/>
        </a:defRPr>
      </a:lvl3pPr>
      <a:lvl4pPr marL="1380811" algn="l" defTabSz="920541" rtl="0" eaLnBrk="1" latinLnBrk="0" hangingPunct="1">
        <a:defRPr sz="1812" kern="1200">
          <a:solidFill>
            <a:schemeClr val="tx1"/>
          </a:solidFill>
          <a:latin typeface="+mn-lt"/>
          <a:ea typeface="+mn-ea"/>
          <a:cs typeface="+mn-cs"/>
        </a:defRPr>
      </a:lvl4pPr>
      <a:lvl5pPr marL="1841079" algn="l" defTabSz="920541" rtl="0" eaLnBrk="1" latinLnBrk="0" hangingPunct="1">
        <a:defRPr sz="1812" kern="1200">
          <a:solidFill>
            <a:schemeClr val="tx1"/>
          </a:solidFill>
          <a:latin typeface="+mn-lt"/>
          <a:ea typeface="+mn-ea"/>
          <a:cs typeface="+mn-cs"/>
        </a:defRPr>
      </a:lvl5pPr>
      <a:lvl6pPr marL="2301350" algn="l" defTabSz="920541" rtl="0" eaLnBrk="1" latinLnBrk="0" hangingPunct="1">
        <a:defRPr sz="1812" kern="1200">
          <a:solidFill>
            <a:schemeClr val="tx1"/>
          </a:solidFill>
          <a:latin typeface="+mn-lt"/>
          <a:ea typeface="+mn-ea"/>
          <a:cs typeface="+mn-cs"/>
        </a:defRPr>
      </a:lvl6pPr>
      <a:lvl7pPr marL="2761621" algn="l" defTabSz="920541" rtl="0" eaLnBrk="1" latinLnBrk="0" hangingPunct="1">
        <a:defRPr sz="1812" kern="1200">
          <a:solidFill>
            <a:schemeClr val="tx1"/>
          </a:solidFill>
          <a:latin typeface="+mn-lt"/>
          <a:ea typeface="+mn-ea"/>
          <a:cs typeface="+mn-cs"/>
        </a:defRPr>
      </a:lvl7pPr>
      <a:lvl8pPr marL="3221890" algn="l" defTabSz="920541" rtl="0" eaLnBrk="1" latinLnBrk="0" hangingPunct="1">
        <a:defRPr sz="1812" kern="1200">
          <a:solidFill>
            <a:schemeClr val="tx1"/>
          </a:solidFill>
          <a:latin typeface="+mn-lt"/>
          <a:ea typeface="+mn-ea"/>
          <a:cs typeface="+mn-cs"/>
        </a:defRPr>
      </a:lvl8pPr>
      <a:lvl9pPr marL="3682160" algn="l" defTabSz="920541" rtl="0" eaLnBrk="1" latinLnBrk="0" hangingPunct="1">
        <a:defRPr sz="1812"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725">
          <p15:clr>
            <a:srgbClr val="A4A3A4"/>
          </p15:clr>
        </p15:guide>
        <p15:guide id="1" pos="272" userDrawn="1">
          <p15:clr>
            <a:srgbClr val="A4A3A4"/>
          </p15:clr>
        </p15:guide>
        <p15:guide id="2" orient="horz" pos="4399">
          <p15:clr>
            <a:srgbClr val="A4A3A4"/>
          </p15:clr>
        </p15:guide>
        <p15:guide id="3" pos="8194">
          <p15:clr>
            <a:srgbClr val="A4A3A4"/>
          </p15:clr>
        </p15:guide>
        <p15:guide id="4" orient="horz" pos="952" userDrawn="1">
          <p15:clr>
            <a:srgbClr val="DCDCDC"/>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62E86C1-86A6-44D3-AFF3-3B3D4A2846C4}"/>
              </a:ext>
            </a:extLst>
          </p:cNvPr>
          <p:cNvGraphicFramePr>
            <a:graphicFrameLocks noChangeAspect="1"/>
          </p:cNvGraphicFramePr>
          <p:nvPr userDrawn="1">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3" name="Object 2" hidden="1">
                        <a:extLst>
                          <a:ext uri="{FF2B5EF4-FFF2-40B4-BE49-F238E27FC236}">
                            <a16:creationId xmlns:a16="http://schemas.microsoft.com/office/drawing/2014/main" id="{762E86C1-86A6-44D3-AFF3-3B3D4A2846C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lide Number"/>
          <p:cNvSpPr>
            <a:spLocks noGrp="1"/>
          </p:cNvSpPr>
          <p:nvPr>
            <p:ph type="sldNum" sz="quarter" idx="4"/>
          </p:nvPr>
        </p:nvSpPr>
        <p:spPr>
          <a:xfrm>
            <a:off x="10525126" y="7308000"/>
            <a:ext cx="2482850" cy="111600"/>
          </a:xfrm>
          <a:prstGeom prst="rect">
            <a:avLst/>
          </a:prstGeom>
        </p:spPr>
        <p:txBody>
          <a:bodyPr vert="horz" lIns="0" tIns="0" rIns="0" bIns="0" rtlCol="0" anchor="t" anchorCtr="0"/>
          <a:lstStyle>
            <a:lvl1pPr algn="r">
              <a:lnSpc>
                <a:spcPct val="100000"/>
              </a:lnSpc>
              <a:defRPr sz="800">
                <a:solidFill>
                  <a:schemeClr val="bg1">
                    <a:lumMod val="50000"/>
                  </a:schemeClr>
                </a:solidFill>
                <a:latin typeface="+mn-lt"/>
              </a:defRPr>
            </a:lvl1pPr>
          </a:lstStyle>
          <a:p>
            <a:pPr defTabSz="888980"/>
            <a:fld id="{3A65056A-10E9-40C8-A093-AA138EB7B919}" type="slidenum">
              <a:rPr lang="de-DE" smtClean="0"/>
              <a:pPr defTabSz="888980"/>
              <a:t>‹#›</a:t>
            </a:fld>
            <a:endParaRPr lang="de-DE" dirty="0"/>
          </a:p>
        </p:txBody>
      </p:sp>
      <p:sp>
        <p:nvSpPr>
          <p:cNvPr id="5" name="Footer" descr="Footer Simon-Kucher &amp; Partners Archive path" title="Footer"/>
          <p:cNvSpPr>
            <a:spLocks noGrp="1"/>
          </p:cNvSpPr>
          <p:nvPr>
            <p:ph type="ftr" sz="quarter" idx="3"/>
          </p:nvPr>
        </p:nvSpPr>
        <p:spPr>
          <a:xfrm>
            <a:off x="431800" y="7308000"/>
            <a:ext cx="9360000" cy="123111"/>
          </a:xfrm>
          <a:prstGeom prst="rect">
            <a:avLst/>
          </a:prstGeom>
        </p:spPr>
        <p:txBody>
          <a:bodyPr vert="horz" wrap="square" lIns="0" tIns="0" rIns="0" bIns="0" rtlCol="0" anchor="t" anchorCtr="0">
            <a:spAutoFit/>
          </a:bodyPr>
          <a:lstStyle>
            <a:lvl1pPr algn="l">
              <a:lnSpc>
                <a:spcPct val="100000"/>
              </a:lnSpc>
              <a:defRPr sz="800">
                <a:solidFill>
                  <a:schemeClr val="bg1">
                    <a:lumMod val="50000"/>
                  </a:schemeClr>
                </a:solidFill>
                <a:latin typeface="+mn-lt"/>
              </a:defRPr>
            </a:lvl1pPr>
          </a:lstStyle>
          <a:p>
            <a:pPr defTabSz="888980"/>
            <a:endParaRPr lang="de-DE" dirty="0"/>
          </a:p>
        </p:txBody>
      </p:sp>
      <p:sp>
        <p:nvSpPr>
          <p:cNvPr id="4" name="Navigator"/>
          <p:cNvSpPr>
            <a:spLocks noGrp="1"/>
          </p:cNvSpPr>
          <p:nvPr>
            <p:ph type="body" idx="1"/>
          </p:nvPr>
        </p:nvSpPr>
        <p:spPr>
          <a:xfrm>
            <a:off x="431800" y="145559"/>
            <a:ext cx="12571200" cy="153888"/>
          </a:xfrm>
          <a:prstGeom prst="rect">
            <a:avLst/>
          </a:prstGeom>
        </p:spPr>
        <p:txBody>
          <a:bodyPr vert="horz" wrap="square" lIns="0" tIns="0" rIns="0" bIns="0" rtlCol="0" anchor="t">
            <a:noAutofit/>
          </a:bodyPr>
          <a:lstStyle/>
          <a:p>
            <a:pPr marL="0" lvl="0" indent="0">
              <a:spcBef>
                <a:spcPts val="0"/>
              </a:spcBef>
            </a:pPr>
            <a:r>
              <a:rPr lang="en-US" dirty="0"/>
              <a:t>Click to edit subtitle</a:t>
            </a:r>
          </a:p>
        </p:txBody>
      </p:sp>
      <p:sp>
        <p:nvSpPr>
          <p:cNvPr id="2" name="Title"/>
          <p:cNvSpPr>
            <a:spLocks noGrp="1"/>
          </p:cNvSpPr>
          <p:nvPr>
            <p:ph type="title"/>
          </p:nvPr>
        </p:nvSpPr>
        <p:spPr>
          <a:xfrm>
            <a:off x="431800" y="749332"/>
            <a:ext cx="10440352" cy="314445"/>
          </a:xfrm>
          <a:prstGeom prst="rect">
            <a:avLst/>
          </a:prstGeom>
        </p:spPr>
        <p:txBody>
          <a:bodyPr vert="horz" wrap="square" lIns="0" tIns="0" rIns="0" bIns="0" rtlCol="0" anchor="b" anchorCtr="0">
            <a:spAutoFit/>
          </a:bodyPr>
          <a:lstStyle/>
          <a:p>
            <a:endParaRPr lang="en-US" dirty="0"/>
          </a:p>
        </p:txBody>
      </p:sp>
    </p:spTree>
    <p:extLst>
      <p:ext uri="{BB962C8B-B14F-4D97-AF65-F5344CB8AC3E}">
        <p14:creationId xmlns:p14="http://schemas.microsoft.com/office/powerpoint/2010/main" val="3866035923"/>
      </p:ext>
    </p:extLst>
  </p:cSld>
  <p:clrMap bg1="lt1" tx1="dk1" bg2="lt2" tx2="dk2" accent1="accent1" accent2="accent2" accent3="accent3" accent4="accent4" accent5="accent5" accent6="accent6" hlink="hlink" folHlink="folHlink"/>
  <p:sldLayoutIdLst>
    <p:sldLayoutId id="2147483760" r:id="rId1"/>
  </p:sldLayoutIdLst>
  <p:hf hdr="0" dt="0"/>
  <p:txStyles>
    <p:titleStyle>
      <a:lvl1pPr algn="l" defTabSz="920541" rtl="0" eaLnBrk="1" latinLnBrk="0" hangingPunct="1">
        <a:lnSpc>
          <a:spcPct val="107000"/>
        </a:lnSpc>
        <a:spcBef>
          <a:spcPct val="0"/>
        </a:spcBef>
        <a:buNone/>
        <a:defRPr sz="2000" b="1" kern="1200">
          <a:solidFill>
            <a:schemeClr val="tx1"/>
          </a:solidFill>
          <a:latin typeface="+mj-lt"/>
          <a:ea typeface="+mj-ea"/>
          <a:cs typeface="+mj-cs"/>
        </a:defRPr>
      </a:lvl1pPr>
    </p:titleStyle>
    <p:bodyStyle>
      <a:lvl1pPr marL="0" indent="0" algn="l" defTabSz="920541" rtl="0" eaLnBrk="1" latinLnBrk="0" hangingPunct="1">
        <a:lnSpc>
          <a:spcPct val="100000"/>
        </a:lnSpc>
        <a:spcBef>
          <a:spcPts val="548"/>
        </a:spcBef>
        <a:buFont typeface="Wingdings" panose="05000000000000000000" pitchFamily="2" charset="2"/>
        <a:buNone/>
        <a:defRPr lang="en-US" sz="1200" kern="1200" dirty="0">
          <a:solidFill>
            <a:schemeClr val="tx1"/>
          </a:solidFill>
          <a:latin typeface="+mn-lt"/>
          <a:ea typeface="+mn-ea"/>
          <a:cs typeface="+mn-cs"/>
        </a:defRPr>
      </a:lvl1pPr>
      <a:lvl2pPr marL="144000" indent="-196850" algn="l" defTabSz="920541" rtl="0" eaLnBrk="1" latinLnBrk="0" hangingPunct="1">
        <a:lnSpc>
          <a:spcPct val="90000"/>
        </a:lnSpc>
        <a:spcBef>
          <a:spcPts val="548"/>
        </a:spcBef>
        <a:buFont typeface="Symbol" panose="05050102010706020507" pitchFamily="18" charset="2"/>
        <a:buChar char=""/>
        <a:defRPr lang="en-US" sz="1600" kern="1200" dirty="0" smtClean="0">
          <a:solidFill>
            <a:schemeClr val="tx1"/>
          </a:solidFill>
          <a:latin typeface="+mn-lt"/>
          <a:ea typeface="+mn-ea"/>
          <a:cs typeface="+mn-cs"/>
        </a:defRPr>
      </a:lvl2pPr>
      <a:lvl3pPr marL="144000" indent="-112713" algn="l" defTabSz="920541" rtl="0" eaLnBrk="1" latinLnBrk="0" hangingPunct="1">
        <a:lnSpc>
          <a:spcPct val="90000"/>
        </a:lnSpc>
        <a:spcBef>
          <a:spcPts val="548"/>
        </a:spcBef>
        <a:buFont typeface="Symbol" panose="05050102010706020507" pitchFamily="18" charset="2"/>
        <a:buChar char=""/>
        <a:defRPr lang="en-US" sz="1600" kern="1200" dirty="0" smtClean="0">
          <a:solidFill>
            <a:schemeClr val="tx1"/>
          </a:solidFill>
          <a:latin typeface="+mn-lt"/>
          <a:ea typeface="+mn-ea"/>
          <a:cs typeface="+mn-cs"/>
        </a:defRPr>
      </a:lvl3pPr>
      <a:lvl4pPr marL="144000" indent="-156581" algn="l" defTabSz="920541" rtl="0" eaLnBrk="1" latinLnBrk="0" hangingPunct="1">
        <a:lnSpc>
          <a:spcPct val="90000"/>
        </a:lnSpc>
        <a:spcBef>
          <a:spcPts val="548"/>
        </a:spcBef>
        <a:buFont typeface="Symbol" panose="05050102010706020507" pitchFamily="18" charset="2"/>
        <a:buChar char="-"/>
        <a:defRPr lang="en-US" sz="1600" kern="1200" dirty="0" smtClean="0">
          <a:solidFill>
            <a:schemeClr val="tx1"/>
          </a:solidFill>
          <a:latin typeface="+mn-lt"/>
          <a:ea typeface="+mn-ea"/>
          <a:cs typeface="+mn-cs"/>
        </a:defRPr>
      </a:lvl4pPr>
      <a:lvl5pPr marL="144000" indent="-165283" algn="l" defTabSz="920541" rtl="0" eaLnBrk="1" latinLnBrk="0" hangingPunct="1">
        <a:lnSpc>
          <a:spcPct val="90000"/>
        </a:lnSpc>
        <a:spcBef>
          <a:spcPts val="548"/>
        </a:spcBef>
        <a:buFont typeface="Symbol" panose="05050102010706020507" pitchFamily="18" charset="2"/>
        <a:buChar char="-"/>
        <a:defRPr lang="en-IE" sz="1600" kern="1200" dirty="0" smtClean="0">
          <a:solidFill>
            <a:schemeClr val="tx1"/>
          </a:solidFill>
          <a:latin typeface="+mn-lt"/>
          <a:ea typeface="+mn-ea"/>
          <a:cs typeface="+mn-cs"/>
        </a:defRPr>
      </a:lvl5pPr>
      <a:lvl6pPr marL="144000" indent="0" algn="l" defTabSz="920541" rtl="0" eaLnBrk="1" latinLnBrk="0" hangingPunct="1">
        <a:lnSpc>
          <a:spcPct val="90000"/>
        </a:lnSpc>
        <a:spcBef>
          <a:spcPts val="504"/>
        </a:spcBef>
        <a:buFont typeface="Symbol" panose="05050102010706020507" pitchFamily="18" charset="2"/>
        <a:buChar char="-"/>
        <a:defRPr sz="1600" kern="1200">
          <a:solidFill>
            <a:schemeClr val="tx1"/>
          </a:solidFill>
          <a:latin typeface="+mn-lt"/>
          <a:ea typeface="+mn-ea"/>
          <a:cs typeface="+mn-cs"/>
        </a:defRPr>
      </a:lvl6pPr>
      <a:lvl7pPr marL="144000" indent="-342900" algn="l" defTabSz="920541" rtl="0" eaLnBrk="1" latinLnBrk="0" hangingPunct="1">
        <a:lnSpc>
          <a:spcPct val="90000"/>
        </a:lnSpc>
        <a:spcBef>
          <a:spcPts val="504"/>
        </a:spcBef>
        <a:buFont typeface="Symbol" panose="05050102010706020507" pitchFamily="18" charset="2"/>
        <a:buChar char="-"/>
        <a:defRPr sz="1600" kern="1200">
          <a:solidFill>
            <a:schemeClr val="tx1"/>
          </a:solidFill>
          <a:latin typeface="+mn-lt"/>
          <a:ea typeface="+mn-ea"/>
          <a:cs typeface="+mn-cs"/>
        </a:defRPr>
      </a:lvl7pPr>
      <a:lvl8pPr marL="144000" indent="-342900" algn="l" defTabSz="920541" rtl="0" eaLnBrk="1" latinLnBrk="0" hangingPunct="1">
        <a:lnSpc>
          <a:spcPct val="90000"/>
        </a:lnSpc>
        <a:spcBef>
          <a:spcPts val="504"/>
        </a:spcBef>
        <a:buFont typeface="Symbol" panose="05050102010706020507" pitchFamily="18" charset="2"/>
        <a:buChar char="-"/>
        <a:defRPr sz="1600" kern="1200">
          <a:solidFill>
            <a:schemeClr val="tx1"/>
          </a:solidFill>
          <a:latin typeface="+mn-lt"/>
          <a:ea typeface="+mn-ea"/>
          <a:cs typeface="+mn-cs"/>
        </a:defRPr>
      </a:lvl8pPr>
      <a:lvl9pPr marL="144000" indent="-342900" algn="l" defTabSz="920541" rtl="0" eaLnBrk="1" latinLnBrk="0" hangingPunct="1">
        <a:lnSpc>
          <a:spcPct val="90000"/>
        </a:lnSpc>
        <a:spcBef>
          <a:spcPts val="504"/>
        </a:spcBef>
        <a:buFont typeface="Symbol" panose="05050102010706020507" pitchFamily="18" charset="2"/>
        <a:buChar char="-"/>
        <a:defRPr sz="1600" kern="1200">
          <a:solidFill>
            <a:schemeClr val="tx1"/>
          </a:solidFill>
          <a:latin typeface="+mn-lt"/>
          <a:ea typeface="+mn-ea"/>
          <a:cs typeface="+mn-cs"/>
        </a:defRPr>
      </a:lvl9pPr>
    </p:bodyStyle>
    <p:otherStyle>
      <a:defPPr>
        <a:defRPr lang="en-US"/>
      </a:defPPr>
      <a:lvl1pPr marL="0" algn="l" defTabSz="920541" rtl="0" eaLnBrk="1" latinLnBrk="0" hangingPunct="1">
        <a:defRPr sz="1400" kern="1200">
          <a:solidFill>
            <a:schemeClr val="tx1"/>
          </a:solidFill>
          <a:latin typeface="+mn-lt"/>
          <a:ea typeface="+mn-ea"/>
          <a:cs typeface="+mn-cs"/>
        </a:defRPr>
      </a:lvl1pPr>
      <a:lvl2pPr marL="460270" algn="l" defTabSz="920541" rtl="0" eaLnBrk="1" latinLnBrk="0" hangingPunct="1">
        <a:defRPr sz="1400" kern="1200">
          <a:solidFill>
            <a:schemeClr val="tx1"/>
          </a:solidFill>
          <a:latin typeface="+mn-lt"/>
          <a:ea typeface="+mn-ea"/>
          <a:cs typeface="+mn-cs"/>
        </a:defRPr>
      </a:lvl2pPr>
      <a:lvl3pPr marL="920541" algn="l" defTabSz="920541" rtl="0" eaLnBrk="1" latinLnBrk="0" hangingPunct="1">
        <a:defRPr sz="1200" kern="1200">
          <a:solidFill>
            <a:schemeClr val="tx1"/>
          </a:solidFill>
          <a:latin typeface="+mn-lt"/>
          <a:ea typeface="+mn-ea"/>
          <a:cs typeface="+mn-cs"/>
        </a:defRPr>
      </a:lvl3pPr>
      <a:lvl4pPr marL="1380811" algn="l" defTabSz="920541" rtl="0" eaLnBrk="1" latinLnBrk="0" hangingPunct="1">
        <a:defRPr sz="1812" kern="1200">
          <a:solidFill>
            <a:schemeClr val="tx1"/>
          </a:solidFill>
          <a:latin typeface="+mn-lt"/>
          <a:ea typeface="+mn-ea"/>
          <a:cs typeface="+mn-cs"/>
        </a:defRPr>
      </a:lvl4pPr>
      <a:lvl5pPr marL="1841079" algn="l" defTabSz="920541" rtl="0" eaLnBrk="1" latinLnBrk="0" hangingPunct="1">
        <a:defRPr sz="1812" kern="1200">
          <a:solidFill>
            <a:schemeClr val="tx1"/>
          </a:solidFill>
          <a:latin typeface="+mn-lt"/>
          <a:ea typeface="+mn-ea"/>
          <a:cs typeface="+mn-cs"/>
        </a:defRPr>
      </a:lvl5pPr>
      <a:lvl6pPr marL="2301350" algn="l" defTabSz="920541" rtl="0" eaLnBrk="1" latinLnBrk="0" hangingPunct="1">
        <a:defRPr sz="1812" kern="1200">
          <a:solidFill>
            <a:schemeClr val="tx1"/>
          </a:solidFill>
          <a:latin typeface="+mn-lt"/>
          <a:ea typeface="+mn-ea"/>
          <a:cs typeface="+mn-cs"/>
        </a:defRPr>
      </a:lvl6pPr>
      <a:lvl7pPr marL="2761621" algn="l" defTabSz="920541" rtl="0" eaLnBrk="1" latinLnBrk="0" hangingPunct="1">
        <a:defRPr sz="1812" kern="1200">
          <a:solidFill>
            <a:schemeClr val="tx1"/>
          </a:solidFill>
          <a:latin typeface="+mn-lt"/>
          <a:ea typeface="+mn-ea"/>
          <a:cs typeface="+mn-cs"/>
        </a:defRPr>
      </a:lvl7pPr>
      <a:lvl8pPr marL="3221890" algn="l" defTabSz="920541" rtl="0" eaLnBrk="1" latinLnBrk="0" hangingPunct="1">
        <a:defRPr sz="1812" kern="1200">
          <a:solidFill>
            <a:schemeClr val="tx1"/>
          </a:solidFill>
          <a:latin typeface="+mn-lt"/>
          <a:ea typeface="+mn-ea"/>
          <a:cs typeface="+mn-cs"/>
        </a:defRPr>
      </a:lvl8pPr>
      <a:lvl9pPr marL="3682160" algn="l" defTabSz="920541" rtl="0" eaLnBrk="1" latinLnBrk="0" hangingPunct="1">
        <a:defRPr sz="1812"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725">
          <p15:clr>
            <a:srgbClr val="A4A3A4"/>
          </p15:clr>
        </p15:guide>
        <p15:guide id="1" pos="272" userDrawn="1">
          <p15:clr>
            <a:srgbClr val="A4A3A4"/>
          </p15:clr>
        </p15:guide>
        <p15:guide id="2" orient="horz" pos="4399">
          <p15:clr>
            <a:srgbClr val="A4A3A4"/>
          </p15:clr>
        </p15:guide>
        <p15:guide id="3" pos="8194">
          <p15:clr>
            <a:srgbClr val="A4A3A4"/>
          </p15:clr>
        </p15:guide>
        <p15:guide id="4" orient="horz" pos="952" userDrawn="1">
          <p15:clr>
            <a:srgbClr val="DCDCDC"/>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8.jp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1.emf"/><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oleObject" Target="../embeddings/oleObject13.bin"/><Relationship Id="rId5" Type="http://schemas.openxmlformats.org/officeDocument/2006/relationships/notesSlide" Target="../notesSlides/notesSlide7.xm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40.jp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41.jp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4.xml"/><Relationship Id="rId1" Type="http://schemas.openxmlformats.org/officeDocument/2006/relationships/tags" Target="../tags/tag29.xml"/><Relationship Id="rId5" Type="http://schemas.openxmlformats.org/officeDocument/2006/relationships/image" Target="../media/image42.jpg"/><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oleObject" Target="../embeddings/oleObject17.bin"/><Relationship Id="rId7" Type="http://schemas.openxmlformats.org/officeDocument/2006/relationships/image" Target="../media/image45.svg"/><Relationship Id="rId2" Type="http://schemas.openxmlformats.org/officeDocument/2006/relationships/slideLayout" Target="../slideLayouts/slideLayout28.xml"/><Relationship Id="rId1" Type="http://schemas.openxmlformats.org/officeDocument/2006/relationships/tags" Target="../tags/tag30.xml"/><Relationship Id="rId6" Type="http://schemas.openxmlformats.org/officeDocument/2006/relationships/image" Target="../media/image44.png"/><Relationship Id="rId5" Type="http://schemas.openxmlformats.org/officeDocument/2006/relationships/image" Target="../media/image43.jpg"/><Relationship Id="rId4" Type="http://schemas.openxmlformats.org/officeDocument/2006/relationships/image" Target="../media/image1.emf"/><Relationship Id="rId9" Type="http://schemas.openxmlformats.org/officeDocument/2006/relationships/image" Target="../media/image47.svg"/></Relationships>
</file>

<file path=ppt/slides/_rels/slide15.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52.png"/><Relationship Id="rId3" Type="http://schemas.openxmlformats.org/officeDocument/2006/relationships/slideLayout" Target="../slideLayouts/slideLayout4.xml"/><Relationship Id="rId7" Type="http://schemas.openxmlformats.org/officeDocument/2006/relationships/image" Target="../media/image20.png"/><Relationship Id="rId12" Type="http://schemas.openxmlformats.org/officeDocument/2006/relationships/image" Target="../media/image51.svg"/><Relationship Id="rId2" Type="http://schemas.openxmlformats.org/officeDocument/2006/relationships/tags" Target="../tags/tag32.xml"/><Relationship Id="rId16" Type="http://schemas.openxmlformats.org/officeDocument/2006/relationships/image" Target="../media/image55.svg"/><Relationship Id="rId1" Type="http://schemas.openxmlformats.org/officeDocument/2006/relationships/tags" Target="../tags/tag31.xml"/><Relationship Id="rId6" Type="http://schemas.openxmlformats.org/officeDocument/2006/relationships/image" Target="../media/image1.emf"/><Relationship Id="rId11" Type="http://schemas.openxmlformats.org/officeDocument/2006/relationships/image" Target="../media/image50.png"/><Relationship Id="rId5" Type="http://schemas.openxmlformats.org/officeDocument/2006/relationships/oleObject" Target="../embeddings/oleObject18.bin"/><Relationship Id="rId15" Type="http://schemas.openxmlformats.org/officeDocument/2006/relationships/image" Target="../media/image54.png"/><Relationship Id="rId10" Type="http://schemas.openxmlformats.org/officeDocument/2006/relationships/image" Target="../media/image49.svg"/><Relationship Id="rId4" Type="http://schemas.openxmlformats.org/officeDocument/2006/relationships/notesSlide" Target="../notesSlides/notesSlide10.xml"/><Relationship Id="rId9" Type="http://schemas.openxmlformats.org/officeDocument/2006/relationships/image" Target="../media/image48.png"/><Relationship Id="rId14" Type="http://schemas.openxmlformats.org/officeDocument/2006/relationships/image" Target="../media/image53.svg"/></Relationships>
</file>

<file path=ppt/slides/_rels/slide16.xml.rels><?xml version="1.0" encoding="UTF-8" standalone="yes"?>
<Relationships xmlns="http://schemas.openxmlformats.org/package/2006/relationships"><Relationship Id="rId8" Type="http://schemas.openxmlformats.org/officeDocument/2006/relationships/hyperlink" Target="https://www.simon-kucher.com/en/component-collection" TargetMode="External"/><Relationship Id="rId3" Type="http://schemas.openxmlformats.org/officeDocument/2006/relationships/slideLayout" Target="../slideLayouts/slideLayout16.xml"/><Relationship Id="rId7" Type="http://schemas.openxmlformats.org/officeDocument/2006/relationships/image" Target="../media/image56.jp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emf"/><Relationship Id="rId5" Type="http://schemas.openxmlformats.org/officeDocument/2006/relationships/oleObject" Target="../embeddings/oleObject19.bin"/><Relationship Id="rId10" Type="http://schemas.openxmlformats.org/officeDocument/2006/relationships/hyperlink" Target="https://www.simon-kucher.com/en/insights/master-promotional-template" TargetMode="External"/><Relationship Id="rId4" Type="http://schemas.openxmlformats.org/officeDocument/2006/relationships/notesSlide" Target="../notesSlides/notesSlide11.xml"/><Relationship Id="rId9" Type="http://schemas.openxmlformats.org/officeDocument/2006/relationships/hyperlink" Target="https://www.simon-kucher.com/en/insights/recession-market-volatility" TargetMode="Externa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57.jp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slideLayout" Target="../slideLayouts/slideLayout4.xml"/><Relationship Id="rId7" Type="http://schemas.openxmlformats.org/officeDocument/2006/relationships/image" Target="../media/image59.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1.emf"/><Relationship Id="rId5" Type="http://schemas.openxmlformats.org/officeDocument/2006/relationships/oleObject" Target="../embeddings/oleObject21.bin"/><Relationship Id="rId10" Type="http://schemas.openxmlformats.org/officeDocument/2006/relationships/image" Target="../media/image62.svg"/><Relationship Id="rId4" Type="http://schemas.openxmlformats.org/officeDocument/2006/relationships/notesSlide" Target="../notesSlides/notesSlide13.xml"/><Relationship Id="rId9" Type="http://schemas.openxmlformats.org/officeDocument/2006/relationships/image" Target="../media/image61.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slideLayout" Target="../slideLayouts/slideLayout20.xml"/><Relationship Id="rId7" Type="http://schemas.openxmlformats.org/officeDocument/2006/relationships/image" Target="../media/image9.jpg"/><Relationship Id="rId12" Type="http://schemas.openxmlformats.org/officeDocument/2006/relationships/image" Target="../media/image14.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emf"/><Relationship Id="rId11" Type="http://schemas.openxmlformats.org/officeDocument/2006/relationships/image" Target="../media/image13.svg"/><Relationship Id="rId5" Type="http://schemas.openxmlformats.org/officeDocument/2006/relationships/oleObject" Target="../embeddings/oleObject5.bin"/><Relationship Id="rId10" Type="http://schemas.openxmlformats.org/officeDocument/2006/relationships/image" Target="../media/image12.png"/><Relationship Id="rId4" Type="http://schemas.openxmlformats.org/officeDocument/2006/relationships/notesSlide" Target="../notesSlides/notesSlide1.xml"/><Relationship Id="rId9" Type="http://schemas.openxmlformats.org/officeDocument/2006/relationships/image" Target="../media/image11.sv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18" Type="http://schemas.openxmlformats.org/officeDocument/2006/relationships/image" Target="../media/image29.svg"/><Relationship Id="rId3" Type="http://schemas.openxmlformats.org/officeDocument/2006/relationships/oleObject" Target="../embeddings/oleObject6.bin"/><Relationship Id="rId7" Type="http://schemas.openxmlformats.org/officeDocument/2006/relationships/image" Target="../media/image18.png"/><Relationship Id="rId12" Type="http://schemas.openxmlformats.org/officeDocument/2006/relationships/image" Target="../media/image23.svg"/><Relationship Id="rId17" Type="http://schemas.openxmlformats.org/officeDocument/2006/relationships/image" Target="../media/image28.png"/><Relationship Id="rId2" Type="http://schemas.openxmlformats.org/officeDocument/2006/relationships/slideLayout" Target="../slideLayouts/slideLayout27.xml"/><Relationship Id="rId16" Type="http://schemas.openxmlformats.org/officeDocument/2006/relationships/image" Target="../media/image27.svg"/><Relationship Id="rId1" Type="http://schemas.openxmlformats.org/officeDocument/2006/relationships/tags" Target="../tags/tag8.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image" Target="../media/image1.emf"/><Relationship Id="rId9" Type="http://schemas.openxmlformats.org/officeDocument/2006/relationships/image" Target="../media/image20.png"/><Relationship Id="rId14" Type="http://schemas.openxmlformats.org/officeDocument/2006/relationships/image" Target="../media/image25.sv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21.sv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20.png"/><Relationship Id="rId5" Type="http://schemas.openxmlformats.org/officeDocument/2006/relationships/image" Target="../media/image1.emf"/><Relationship Id="rId4"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Layout" Target="../slideLayouts/slideLayout4.xml"/><Relationship Id="rId7" Type="http://schemas.openxmlformats.org/officeDocument/2006/relationships/image" Target="../media/image30.jp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emf"/><Relationship Id="rId11" Type="http://schemas.openxmlformats.org/officeDocument/2006/relationships/image" Target="../media/image34.svg"/><Relationship Id="rId5" Type="http://schemas.openxmlformats.org/officeDocument/2006/relationships/oleObject" Target="../embeddings/oleObject8.bin"/><Relationship Id="rId10" Type="http://schemas.openxmlformats.org/officeDocument/2006/relationships/image" Target="../media/image33.png"/><Relationship Id="rId4" Type="http://schemas.openxmlformats.org/officeDocument/2006/relationships/notesSlide" Target="../notesSlides/notesSlide2.xml"/><Relationship Id="rId9"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Layout" Target="../slideLayouts/slideLayout4.xml"/><Relationship Id="rId7" Type="http://schemas.openxmlformats.org/officeDocument/2006/relationships/image" Target="../media/image30.jp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emf"/><Relationship Id="rId11" Type="http://schemas.openxmlformats.org/officeDocument/2006/relationships/image" Target="../media/image34.svg"/><Relationship Id="rId5" Type="http://schemas.openxmlformats.org/officeDocument/2006/relationships/oleObject" Target="../embeddings/oleObject9.bin"/><Relationship Id="rId10" Type="http://schemas.openxmlformats.org/officeDocument/2006/relationships/image" Target="../media/image33.png"/><Relationship Id="rId4" Type="http://schemas.openxmlformats.org/officeDocument/2006/relationships/notesSlide" Target="../notesSlides/notesSlide3.xml"/><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5.jp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9.xml"/><Relationship Id="rId7" Type="http://schemas.openxmlformats.org/officeDocument/2006/relationships/oleObject" Target="../embeddings/oleObject11.bin"/><Relationship Id="rId12" Type="http://schemas.openxmlformats.org/officeDocument/2006/relationships/image" Target="../media/image37.sv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hyperlink" Target="https://simonkucher.sharepoint.com/:x:/r/sites/DF9UPBI7/_layouts/15/doc2.aspx?sourcedoc=%7B03FBB876-56C9-4C42-BE5F-92EA9CA35561%7D&amp;file=Issues%20%26%20Components.xlsx&amp;action=default&amp;mobileredirect=true&amp;DefaultItemOpen=1&amp;ct=1672220305872&amp;wdOrigin=OFFICECOM-WEB.START.REC&amp;cid=9f720069-c479-43e8-8092-c766efa52684" TargetMode="External"/><Relationship Id="rId11" Type="http://schemas.openxmlformats.org/officeDocument/2006/relationships/image" Target="../media/image36.png"/><Relationship Id="rId5" Type="http://schemas.openxmlformats.org/officeDocument/2006/relationships/notesSlide" Target="../notesSlides/notesSlide5.xml"/><Relationship Id="rId10" Type="http://schemas.openxmlformats.org/officeDocument/2006/relationships/image" Target="../media/image21.svg"/><Relationship Id="rId4" Type="http://schemas.openxmlformats.org/officeDocument/2006/relationships/slideLayout" Target="../slideLayouts/slideLayout4.xml"/><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slideLayout" Target="../slideLayouts/slideLayout4.xml"/><Relationship Id="rId7" Type="http://schemas.openxmlformats.org/officeDocument/2006/relationships/image" Target="../media/image38.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49BAF1BC-91AF-7B54-C3D3-A1E7DE7B1D0E}"/>
              </a:ext>
            </a:extLst>
          </p:cNvPr>
          <p:cNvGraphicFramePr>
            <a:graphicFrameLocks noChangeAspect="1"/>
          </p:cNvGraphicFramePr>
          <p:nvPr>
            <p:custDataLst>
              <p:tags r:id="rId1"/>
            </p:custDataLst>
            <p:extLst>
              <p:ext uri="{D42A27DB-BD31-4B8C-83A1-F6EECF244321}">
                <p14:modId xmlns:p14="http://schemas.microsoft.com/office/powerpoint/2010/main" val="4750332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3" name="COLOURBOX_Tomasz-Zajda-Virrage-Images-Inc_17521898_ppt.jpg" descr="Social Media Likes">
            <a:extLst>
              <a:ext uri="{FF2B5EF4-FFF2-40B4-BE49-F238E27FC236}">
                <a16:creationId xmlns:a16="http://schemas.microsoft.com/office/drawing/2014/main" id="{9AEF2592-910B-631B-17B3-ADCB81D56E38}"/>
              </a:ext>
            </a:extLst>
          </p:cNvPr>
          <p:cNvPicPr>
            <a:picLocks noGrp="1" noChangeAspect="1"/>
          </p:cNvPicPr>
          <p:nvPr>
            <p:ph type="pic" sz="quarter" idx="10"/>
          </p:nvPr>
        </p:nvPicPr>
        <p:blipFill>
          <a:blip r:embed="rId5"/>
          <a:srcRect t="22941" b="22941"/>
          <a:stretch>
            <a:fillRect/>
          </a:stretch>
        </p:blipFill>
        <p:spPr/>
      </p:pic>
      <p:sp>
        <p:nvSpPr>
          <p:cNvPr id="8" name="Title 7">
            <a:extLst>
              <a:ext uri="{FF2B5EF4-FFF2-40B4-BE49-F238E27FC236}">
                <a16:creationId xmlns:a16="http://schemas.microsoft.com/office/drawing/2014/main" id="{6E90DE60-9F00-6920-1D59-1CC5DC1A5696}"/>
              </a:ext>
            </a:extLst>
          </p:cNvPr>
          <p:cNvSpPr>
            <a:spLocks noGrp="1"/>
          </p:cNvSpPr>
          <p:nvPr>
            <p:ph type="title"/>
          </p:nvPr>
        </p:nvSpPr>
        <p:spPr>
          <a:xfrm>
            <a:off x="431800" y="902917"/>
            <a:ext cx="10080000" cy="593542"/>
          </a:xfrm>
        </p:spPr>
        <p:txBody>
          <a:bodyPr vert="horz"/>
          <a:lstStyle/>
          <a:p>
            <a:r>
              <a:rPr lang="en-GB" dirty="0"/>
              <a:t>Content Moderation</a:t>
            </a:r>
            <a:r>
              <a:rPr lang="pl-PL" dirty="0"/>
              <a:t> </a:t>
            </a:r>
            <a:r>
              <a:rPr lang="en-GB" dirty="0"/>
              <a:t>Process</a:t>
            </a:r>
            <a:endParaRPr lang="en-US" dirty="0"/>
          </a:p>
        </p:txBody>
      </p:sp>
      <p:sp>
        <p:nvSpPr>
          <p:cNvPr id="9" name="Subtitle 8">
            <a:extLst>
              <a:ext uri="{FF2B5EF4-FFF2-40B4-BE49-F238E27FC236}">
                <a16:creationId xmlns:a16="http://schemas.microsoft.com/office/drawing/2014/main" id="{A444AC8C-4174-8080-7615-D10DFED46B00}"/>
              </a:ext>
            </a:extLst>
          </p:cNvPr>
          <p:cNvSpPr>
            <a:spLocks noGrp="1"/>
          </p:cNvSpPr>
          <p:nvPr>
            <p:ph type="subTitle" idx="1"/>
          </p:nvPr>
        </p:nvSpPr>
        <p:spPr/>
        <p:txBody>
          <a:bodyPr/>
          <a:lstStyle/>
          <a:p>
            <a:r>
              <a:rPr lang="pl-PL" dirty="0">
                <a:sym typeface="SimonKucher" pitchFamily="2" charset="0"/>
              </a:rPr>
              <a:t>W</a:t>
            </a:r>
            <a:r>
              <a:rPr lang="en-GB" dirty="0" err="1">
                <a:sym typeface="SimonKucher" pitchFamily="2" charset="0"/>
              </a:rPr>
              <a:t>ebsite</a:t>
            </a:r>
            <a:r>
              <a:rPr lang="en-GB" dirty="0">
                <a:sym typeface="SimonKucher" pitchFamily="2" charset="0"/>
              </a:rPr>
              <a:t> </a:t>
            </a:r>
            <a:r>
              <a:rPr lang="en-GB" b="1" dirty="0">
                <a:sym typeface="SimonKucher" pitchFamily="2" charset="0"/>
              </a:rPr>
              <a:t>simon-kucher.com</a:t>
            </a:r>
            <a:endParaRPr lang="en-US" b="1" dirty="0"/>
          </a:p>
        </p:txBody>
      </p:sp>
      <p:sp>
        <p:nvSpPr>
          <p:cNvPr id="3" name="Slide Number Placeholder 2">
            <a:extLst>
              <a:ext uri="{FF2B5EF4-FFF2-40B4-BE49-F238E27FC236}">
                <a16:creationId xmlns:a16="http://schemas.microsoft.com/office/drawing/2014/main" id="{6088797F-B9A3-075C-3B8F-CFEA62570E7E}"/>
              </a:ext>
            </a:extLst>
          </p:cNvPr>
          <p:cNvSpPr>
            <a:spLocks noGrp="1"/>
          </p:cNvSpPr>
          <p:nvPr>
            <p:ph type="sldNum" sz="quarter" idx="4294967295"/>
          </p:nvPr>
        </p:nvSpPr>
        <p:spPr>
          <a:xfrm>
            <a:off x="10956925" y="7307263"/>
            <a:ext cx="2482850" cy="112712"/>
          </a:xfrm>
        </p:spPr>
        <p:txBody>
          <a:bodyPr/>
          <a:lstStyle/>
          <a:p>
            <a:pPr defTabSz="888980"/>
            <a:fld id="{3A65056A-10E9-40C8-A093-AA138EB7B919}" type="slidenum">
              <a:rPr lang="de-DE" smtClean="0"/>
              <a:pPr defTabSz="888980"/>
              <a:t>1</a:t>
            </a:fld>
            <a:endParaRPr lang="de-DE" dirty="0"/>
          </a:p>
        </p:txBody>
      </p:sp>
      <p:sp>
        <p:nvSpPr>
          <p:cNvPr id="14" name="©COLOURBOX_Tomasz-Zajda-Virrage-Images-Inc_17521898_ppt.jpg">
            <a:extLst>
              <a:ext uri="{FF2B5EF4-FFF2-40B4-BE49-F238E27FC236}">
                <a16:creationId xmlns:a16="http://schemas.microsoft.com/office/drawing/2014/main" id="{0C018632-C721-0EA6-E727-EC0A8223F44C}"/>
              </a:ext>
            </a:extLst>
          </p:cNvPr>
          <p:cNvSpPr txBox="1"/>
          <p:nvPr/>
        </p:nvSpPr>
        <p:spPr>
          <a:xfrm>
            <a:off x="12700" y="7466220"/>
            <a:ext cx="1418658" cy="80150"/>
          </a:xfrm>
          <a:prstGeom prst="rect">
            <a:avLst/>
          </a:prstGeom>
          <a:noFill/>
        </p:spPr>
        <p:txBody>
          <a:bodyPr vert="horz" wrap="none" lIns="0" tIns="0" rIns="0" bIns="0" rtlCol="0" anchor="b">
            <a:spAutoFit/>
          </a:bodyPr>
          <a:lstStyle/>
          <a:p>
            <a:pPr>
              <a:lnSpc>
                <a:spcPct val="110000"/>
              </a:lnSpc>
              <a:spcBef>
                <a:spcPts val="800"/>
              </a:spcBef>
            </a:pPr>
            <a:r>
              <a:rPr lang="fr-FR" sz="500">
                <a:solidFill>
                  <a:srgbClr val="C0C0C0"/>
                </a:solidFill>
              </a:rPr>
              <a:t>COLOURBOX/Tomasz Zajda Virrage Images Inc</a:t>
            </a:r>
            <a:endParaRPr lang="en-US" sz="500" dirty="0" err="1">
              <a:solidFill>
                <a:srgbClr val="C0C0C0"/>
              </a:solidFill>
            </a:endParaRPr>
          </a:p>
        </p:txBody>
      </p:sp>
      <p:sp>
        <p:nvSpPr>
          <p:cNvPr id="20" name="TextBox 19">
            <a:extLst>
              <a:ext uri="{FF2B5EF4-FFF2-40B4-BE49-F238E27FC236}">
                <a16:creationId xmlns:a16="http://schemas.microsoft.com/office/drawing/2014/main" id="{D076B7EE-3499-22E4-F3AB-B23D2F9BA8B4}"/>
              </a:ext>
            </a:extLst>
          </p:cNvPr>
          <p:cNvSpPr txBox="1"/>
          <p:nvPr/>
        </p:nvSpPr>
        <p:spPr>
          <a:xfrm>
            <a:off x="431800" y="2327247"/>
            <a:ext cx="6768546" cy="263554"/>
          </a:xfrm>
          <a:prstGeom prst="rect">
            <a:avLst/>
          </a:prstGeom>
          <a:noFill/>
        </p:spPr>
        <p:txBody>
          <a:bodyPr vert="horz" wrap="square" lIns="0" tIns="0" rIns="0" bIns="0" rtlCol="0" anchor="ctr" anchorCtr="0">
            <a:noAutofit/>
          </a:bodyPr>
          <a:lstStyle>
            <a:lvl1pPr indent="0" defTabSz="920541">
              <a:lnSpc>
                <a:spcPct val="100000"/>
              </a:lnSpc>
              <a:spcBef>
                <a:spcPts val="600"/>
              </a:spcBef>
              <a:buFont typeface="Wingdings" panose="05000000000000000000" pitchFamily="2" charset="2"/>
              <a:buNone/>
              <a:defRPr lang="en-US" sz="1800" dirty="0"/>
            </a:lvl1pPr>
            <a:lvl2pPr marL="144000" indent="-196850" defTabSz="920541">
              <a:lnSpc>
                <a:spcPct val="90000"/>
              </a:lnSpc>
              <a:spcBef>
                <a:spcPts val="548"/>
              </a:spcBef>
              <a:buFont typeface="Symbol" panose="05050102010706020507" pitchFamily="18" charset="2"/>
              <a:buChar char=""/>
              <a:defRPr lang="en-US" sz="1600" dirty="0" smtClean="0"/>
            </a:lvl2pPr>
            <a:lvl3pPr marL="144000" indent="-112713" defTabSz="920541">
              <a:lnSpc>
                <a:spcPct val="90000"/>
              </a:lnSpc>
              <a:spcBef>
                <a:spcPts val="548"/>
              </a:spcBef>
              <a:buFont typeface="Symbol" panose="05050102010706020507" pitchFamily="18" charset="2"/>
              <a:buChar char=""/>
              <a:defRPr lang="en-US" sz="1600" dirty="0" smtClean="0"/>
            </a:lvl3pPr>
            <a:lvl4pPr marL="144000" indent="-156581" defTabSz="920541">
              <a:lnSpc>
                <a:spcPct val="90000"/>
              </a:lnSpc>
              <a:spcBef>
                <a:spcPts val="548"/>
              </a:spcBef>
              <a:buFont typeface="Symbol" panose="05050102010706020507" pitchFamily="18" charset="2"/>
              <a:buChar char="-"/>
              <a:defRPr lang="en-US" sz="1600" dirty="0" smtClean="0"/>
            </a:lvl4pPr>
            <a:lvl5pPr marL="144000" indent="-165283" defTabSz="920541">
              <a:lnSpc>
                <a:spcPct val="90000"/>
              </a:lnSpc>
              <a:spcBef>
                <a:spcPts val="548"/>
              </a:spcBef>
              <a:buFont typeface="Symbol" panose="05050102010706020507" pitchFamily="18" charset="2"/>
              <a:buChar char="-"/>
              <a:defRPr lang="en-IE" sz="1600" dirty="0" smtClean="0"/>
            </a:lvl5pPr>
            <a:lvl6pPr marL="144000" indent="0" defTabSz="920541">
              <a:lnSpc>
                <a:spcPct val="90000"/>
              </a:lnSpc>
              <a:spcBef>
                <a:spcPts val="504"/>
              </a:spcBef>
              <a:buFont typeface="Symbol" panose="05050102010706020507" pitchFamily="18" charset="2"/>
              <a:buChar char="-"/>
              <a:defRPr sz="1600"/>
            </a:lvl6pPr>
            <a:lvl7pPr marL="144000" indent="-342900" defTabSz="920541">
              <a:lnSpc>
                <a:spcPct val="90000"/>
              </a:lnSpc>
              <a:spcBef>
                <a:spcPts val="504"/>
              </a:spcBef>
              <a:buFont typeface="Symbol" panose="05050102010706020507" pitchFamily="18" charset="2"/>
              <a:buChar char="-"/>
              <a:defRPr sz="1600"/>
            </a:lvl7pPr>
            <a:lvl8pPr marL="144000" indent="-342900" defTabSz="920541">
              <a:lnSpc>
                <a:spcPct val="90000"/>
              </a:lnSpc>
              <a:spcBef>
                <a:spcPts val="504"/>
              </a:spcBef>
              <a:buFont typeface="Symbol" panose="05050102010706020507" pitchFamily="18" charset="2"/>
              <a:buChar char="-"/>
              <a:defRPr sz="1600"/>
            </a:lvl8pPr>
            <a:lvl9pPr marL="144000" indent="-342900" defTabSz="920541">
              <a:lnSpc>
                <a:spcPct val="90000"/>
              </a:lnSpc>
              <a:spcBef>
                <a:spcPts val="504"/>
              </a:spcBef>
              <a:buFont typeface="Symbol" panose="05050102010706020507" pitchFamily="18" charset="2"/>
              <a:buChar char="-"/>
              <a:defRPr sz="1600"/>
            </a:lvl9pPr>
          </a:lstStyle>
          <a:p>
            <a:r>
              <a:rPr lang="en-US" sz="1100" dirty="0"/>
              <a:t>Mohit Hasmukh / CD? Content editors?</a:t>
            </a:r>
          </a:p>
        </p:txBody>
      </p:sp>
    </p:spTree>
    <p:extLst>
      <p:ext uri="{BB962C8B-B14F-4D97-AF65-F5344CB8AC3E}">
        <p14:creationId xmlns:p14="http://schemas.microsoft.com/office/powerpoint/2010/main" val="4114717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D50DB392-912D-A7A7-9144-9D70D9DC8B74}"/>
              </a:ext>
            </a:extLst>
          </p:cNvPr>
          <p:cNvGraphicFramePr>
            <a:graphicFrameLocks noChangeAspect="1"/>
          </p:cNvGraphicFramePr>
          <p:nvPr>
            <p:custDataLst>
              <p:tags r:id="rId2"/>
            </p:custDataLst>
            <p:extLst>
              <p:ext uri="{D42A27DB-BD31-4B8C-83A1-F6EECF244321}">
                <p14:modId xmlns:p14="http://schemas.microsoft.com/office/powerpoint/2010/main" val="25474202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14" name="think-cell data - do not delete" hidden="1">
                        <a:extLst>
                          <a:ext uri="{FF2B5EF4-FFF2-40B4-BE49-F238E27FC236}">
                            <a16:creationId xmlns:a16="http://schemas.microsoft.com/office/drawing/2014/main" id="{D50DB392-912D-A7A7-9144-9D70D9DC8B7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0" name="Rectangle 19">
            <a:extLst>
              <a:ext uri="{FF2B5EF4-FFF2-40B4-BE49-F238E27FC236}">
                <a16:creationId xmlns:a16="http://schemas.microsoft.com/office/drawing/2014/main" id="{6FE414E8-8B1F-29E3-1845-E584331515F3}"/>
              </a:ext>
              <a:ext uri="{C183D7F6-B498-43B3-948B-1728B52AA6E4}">
                <adec:decorative xmlns:adec="http://schemas.microsoft.com/office/drawing/2017/decorative" val="1"/>
              </a:ext>
            </a:extLst>
          </p:cNvPr>
          <p:cNvSpPr/>
          <p:nvPr/>
        </p:nvSpPr>
        <p:spPr>
          <a:xfrm>
            <a:off x="3900714" y="1150938"/>
            <a:ext cx="9539061" cy="5832475"/>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95" name="SBr background">
            <a:extLst>
              <a:ext uri="{FF2B5EF4-FFF2-40B4-BE49-F238E27FC236}">
                <a16:creationId xmlns:a16="http://schemas.microsoft.com/office/drawing/2014/main" id="{10C02A10-313B-45E5-1F91-F1C188CC24BC}"/>
              </a:ext>
            </a:extLst>
          </p:cNvPr>
          <p:cNvSpPr/>
          <p:nvPr>
            <p:custDataLst>
              <p:tags r:id="rId3"/>
            </p:custDataLst>
          </p:nvPr>
        </p:nvSpPr>
        <p:spPr>
          <a:xfrm>
            <a:off x="9880600" y="1150937"/>
            <a:ext cx="3559175" cy="6408738"/>
          </a:xfrm>
          <a:prstGeom prst="rect">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1800" tIns="1066800" rIns="431800" bIns="0" numCol="1" spcCol="0" rtlCol="0" fromWordArt="0" anchor="t" anchorCtr="0" forceAA="0" compatLnSpc="1">
            <a:prstTxWarp prst="textNoShape">
              <a:avLst/>
            </a:prstTxWarp>
            <a:noAutofit/>
          </a:bodyPr>
          <a:lstStyle/>
          <a:p>
            <a:pPr>
              <a:spcBef>
                <a:spcPts val="1200"/>
              </a:spcBef>
            </a:pPr>
            <a:r>
              <a:rPr lang="en-US" sz="1400" b="1" dirty="0"/>
              <a:t>All evergreen content on the website is translated into at least 6 different languages.  </a:t>
            </a:r>
            <a:br>
              <a:rPr lang="en-US" sz="1400" b="1" dirty="0"/>
            </a:br>
            <a:br>
              <a:rPr lang="en-US" sz="1400" b="1" dirty="0"/>
            </a:br>
            <a:r>
              <a:rPr lang="en-US" sz="1400" b="1" dirty="0"/>
              <a:t>If your change is to the core 'evergreen' content you will need to follow these additional steps prior to sending it to the web-dev team.</a:t>
            </a:r>
          </a:p>
        </p:txBody>
      </p:sp>
      <p:grpSp>
        <p:nvGrpSpPr>
          <p:cNvPr id="94" name="Group 93">
            <a:extLst>
              <a:ext uri="{FF2B5EF4-FFF2-40B4-BE49-F238E27FC236}">
                <a16:creationId xmlns:a16="http://schemas.microsoft.com/office/drawing/2014/main" id="{80699672-711F-8EEC-1F88-ED5C061003ED}"/>
              </a:ext>
            </a:extLst>
          </p:cNvPr>
          <p:cNvGrpSpPr/>
          <p:nvPr/>
        </p:nvGrpSpPr>
        <p:grpSpPr>
          <a:xfrm>
            <a:off x="431801" y="1378520"/>
            <a:ext cx="9220199" cy="5377312"/>
            <a:chOff x="431801" y="1520190"/>
            <a:chExt cx="9220199" cy="5377312"/>
          </a:xfrm>
        </p:grpSpPr>
        <p:sp>
          <p:nvSpPr>
            <p:cNvPr id="21" name="Rectangle 20">
              <a:extLst>
                <a:ext uri="{FF2B5EF4-FFF2-40B4-BE49-F238E27FC236}">
                  <a16:creationId xmlns:a16="http://schemas.microsoft.com/office/drawing/2014/main" id="{16D015DC-3FD1-494C-6F3D-94B5B48F57A1}"/>
                </a:ext>
              </a:extLst>
            </p:cNvPr>
            <p:cNvSpPr/>
            <p:nvPr/>
          </p:nvSpPr>
          <p:spPr>
            <a:xfrm>
              <a:off x="3900714" y="1578584"/>
              <a:ext cx="5751286" cy="70248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spcBef>
                  <a:spcPts val="1800"/>
                </a:spcBef>
                <a:buSzPct val="100000"/>
              </a:pPr>
              <a:r>
                <a:rPr lang="en-GB" sz="1600" dirty="0">
                  <a:solidFill>
                    <a:schemeClr val="tx1"/>
                  </a:solidFill>
                </a:rPr>
                <a:t>Create / write the content in English – draft 1</a:t>
              </a:r>
            </a:p>
          </p:txBody>
        </p:sp>
        <p:sp>
          <p:nvSpPr>
            <p:cNvPr id="22" name="Oval 21">
              <a:extLst>
                <a:ext uri="{FF2B5EF4-FFF2-40B4-BE49-F238E27FC236}">
                  <a16:creationId xmlns:a16="http://schemas.microsoft.com/office/drawing/2014/main" id="{23E63125-3FED-F199-7937-2CA35E8F7DAB}"/>
                </a:ext>
              </a:extLst>
            </p:cNvPr>
            <p:cNvSpPr/>
            <p:nvPr/>
          </p:nvSpPr>
          <p:spPr>
            <a:xfrm>
              <a:off x="3409855" y="1742648"/>
              <a:ext cx="374353" cy="374353"/>
            </a:xfrm>
            <a:prstGeom prst="ellipse">
              <a:avLst/>
            </a:prstGeom>
            <a:solidFill>
              <a:schemeClr val="tx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400" b="1" dirty="0">
                  <a:solidFill>
                    <a:schemeClr val="bg1"/>
                  </a:solidFill>
                </a:rPr>
                <a:t>1</a:t>
              </a:r>
            </a:p>
          </p:txBody>
        </p:sp>
        <p:sp>
          <p:nvSpPr>
            <p:cNvPr id="23" name="Rectangle 22">
              <a:extLst>
                <a:ext uri="{FF2B5EF4-FFF2-40B4-BE49-F238E27FC236}">
                  <a16:creationId xmlns:a16="http://schemas.microsoft.com/office/drawing/2014/main" id="{7CABBA14-424A-6E42-27FB-3EBF7B17DBFE}"/>
                </a:ext>
              </a:extLst>
            </p:cNvPr>
            <p:cNvSpPr/>
            <p:nvPr/>
          </p:nvSpPr>
          <p:spPr>
            <a:xfrm>
              <a:off x="3900714" y="2490192"/>
              <a:ext cx="5751286" cy="70248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spcBef>
                  <a:spcPts val="1800"/>
                </a:spcBef>
                <a:buSzPct val="100000"/>
              </a:pPr>
              <a:r>
                <a:rPr lang="en-GB" sz="1600" dirty="0">
                  <a:solidFill>
                    <a:schemeClr val="tx1"/>
                  </a:solidFill>
                </a:rPr>
                <a:t>Send the English draft 1 copy to the Content writing team</a:t>
              </a:r>
            </a:p>
          </p:txBody>
        </p:sp>
        <p:sp>
          <p:nvSpPr>
            <p:cNvPr id="25" name="Oval 24">
              <a:extLst>
                <a:ext uri="{FF2B5EF4-FFF2-40B4-BE49-F238E27FC236}">
                  <a16:creationId xmlns:a16="http://schemas.microsoft.com/office/drawing/2014/main" id="{A063A20A-6896-040B-F415-731925AFD9DB}"/>
                </a:ext>
              </a:extLst>
            </p:cNvPr>
            <p:cNvSpPr/>
            <p:nvPr/>
          </p:nvSpPr>
          <p:spPr>
            <a:xfrm>
              <a:off x="3409855" y="2654256"/>
              <a:ext cx="374353" cy="374353"/>
            </a:xfrm>
            <a:prstGeom prst="ellipse">
              <a:avLst/>
            </a:prstGeom>
            <a:solidFill>
              <a:schemeClr val="accent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400" b="1">
                  <a:solidFill>
                    <a:schemeClr val="bg1"/>
                  </a:solidFill>
                </a:rPr>
                <a:t>2</a:t>
              </a:r>
            </a:p>
          </p:txBody>
        </p:sp>
        <p:sp>
          <p:nvSpPr>
            <p:cNvPr id="26" name="Rectangle 25">
              <a:extLst>
                <a:ext uri="{FF2B5EF4-FFF2-40B4-BE49-F238E27FC236}">
                  <a16:creationId xmlns:a16="http://schemas.microsoft.com/office/drawing/2014/main" id="{3E1FE24D-D312-D04D-63A4-DD053E4F0A5B}"/>
                </a:ext>
              </a:extLst>
            </p:cNvPr>
            <p:cNvSpPr/>
            <p:nvPr/>
          </p:nvSpPr>
          <p:spPr>
            <a:xfrm>
              <a:off x="3900714" y="3401800"/>
              <a:ext cx="5751286" cy="70248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spcBef>
                  <a:spcPts val="1800"/>
                </a:spcBef>
                <a:buSzPct val="100000"/>
              </a:pPr>
              <a:r>
                <a:rPr lang="en-GB" sz="1600" dirty="0">
                  <a:solidFill>
                    <a:schemeClr val="tx1"/>
                  </a:solidFill>
                </a:rPr>
                <a:t>Update content as requested – draft 2</a:t>
              </a:r>
            </a:p>
          </p:txBody>
        </p:sp>
        <p:sp>
          <p:nvSpPr>
            <p:cNvPr id="27" name="Oval 26">
              <a:extLst>
                <a:ext uri="{FF2B5EF4-FFF2-40B4-BE49-F238E27FC236}">
                  <a16:creationId xmlns:a16="http://schemas.microsoft.com/office/drawing/2014/main" id="{EA2023F4-45D9-2F80-2F27-971E98FDF540}"/>
                </a:ext>
              </a:extLst>
            </p:cNvPr>
            <p:cNvSpPr/>
            <p:nvPr/>
          </p:nvSpPr>
          <p:spPr>
            <a:xfrm>
              <a:off x="3409855" y="3565864"/>
              <a:ext cx="374353" cy="374353"/>
            </a:xfrm>
            <a:prstGeom prst="ellipse">
              <a:avLst/>
            </a:prstGeom>
            <a:solidFill>
              <a:schemeClr val="accent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400" b="1">
                  <a:solidFill>
                    <a:schemeClr val="bg1"/>
                  </a:solidFill>
                </a:rPr>
                <a:t>3</a:t>
              </a:r>
            </a:p>
          </p:txBody>
        </p:sp>
        <p:sp>
          <p:nvSpPr>
            <p:cNvPr id="28" name="Rectangle 27">
              <a:extLst>
                <a:ext uri="{FF2B5EF4-FFF2-40B4-BE49-F238E27FC236}">
                  <a16:creationId xmlns:a16="http://schemas.microsoft.com/office/drawing/2014/main" id="{53CA0850-3AAB-7F9D-C708-B97B5DD86EC5}"/>
                </a:ext>
              </a:extLst>
            </p:cNvPr>
            <p:cNvSpPr/>
            <p:nvPr/>
          </p:nvSpPr>
          <p:spPr>
            <a:xfrm>
              <a:off x="3900714" y="4313408"/>
              <a:ext cx="5751286" cy="70248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spcBef>
                  <a:spcPts val="1800"/>
                </a:spcBef>
                <a:buSzPct val="100000"/>
              </a:pPr>
              <a:r>
                <a:rPr lang="en-GB" sz="1600" dirty="0">
                  <a:solidFill>
                    <a:schemeClr val="tx1"/>
                  </a:solidFill>
                </a:rPr>
                <a:t>Send English draft 2 content to the Sector Lead or nominated deputy for their approval</a:t>
              </a:r>
            </a:p>
          </p:txBody>
        </p:sp>
        <p:sp>
          <p:nvSpPr>
            <p:cNvPr id="29" name="Oval 28">
              <a:extLst>
                <a:ext uri="{FF2B5EF4-FFF2-40B4-BE49-F238E27FC236}">
                  <a16:creationId xmlns:a16="http://schemas.microsoft.com/office/drawing/2014/main" id="{1C62D0D3-D651-36FA-3E4E-2E22BDE042A8}"/>
                </a:ext>
              </a:extLst>
            </p:cNvPr>
            <p:cNvSpPr/>
            <p:nvPr/>
          </p:nvSpPr>
          <p:spPr>
            <a:xfrm>
              <a:off x="3409855" y="4477472"/>
              <a:ext cx="374353" cy="374353"/>
            </a:xfrm>
            <a:prstGeom prst="ellipse">
              <a:avLst/>
            </a:prstGeom>
            <a:solidFill>
              <a:schemeClr val="accent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400" b="1">
                  <a:solidFill>
                    <a:schemeClr val="bg1"/>
                  </a:solidFill>
                </a:rPr>
                <a:t>4</a:t>
              </a:r>
            </a:p>
          </p:txBody>
        </p:sp>
        <p:sp>
          <p:nvSpPr>
            <p:cNvPr id="30" name="Rectangle 29">
              <a:extLst>
                <a:ext uri="{FF2B5EF4-FFF2-40B4-BE49-F238E27FC236}">
                  <a16:creationId xmlns:a16="http://schemas.microsoft.com/office/drawing/2014/main" id="{5EE51F3F-192C-1CC2-CD36-19C6C6182C40}"/>
                </a:ext>
              </a:extLst>
            </p:cNvPr>
            <p:cNvSpPr/>
            <p:nvPr/>
          </p:nvSpPr>
          <p:spPr>
            <a:xfrm>
              <a:off x="3900714" y="5225016"/>
              <a:ext cx="5751286" cy="70248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spcBef>
                  <a:spcPts val="1800"/>
                </a:spcBef>
                <a:buSzPct val="100000"/>
              </a:pPr>
              <a:r>
                <a:rPr lang="en-GB" sz="1600" dirty="0">
                  <a:solidFill>
                    <a:schemeClr val="tx1"/>
                  </a:solidFill>
                </a:rPr>
                <a:t>Send final content to translation agency (if needed urgently) or add to list for inclusion in next bi-annual translation round.</a:t>
              </a:r>
            </a:p>
          </p:txBody>
        </p:sp>
        <p:sp>
          <p:nvSpPr>
            <p:cNvPr id="31" name="Oval 30">
              <a:extLst>
                <a:ext uri="{FF2B5EF4-FFF2-40B4-BE49-F238E27FC236}">
                  <a16:creationId xmlns:a16="http://schemas.microsoft.com/office/drawing/2014/main" id="{B07E1631-2E83-689E-AE12-57E7F5BDF5FA}"/>
                </a:ext>
              </a:extLst>
            </p:cNvPr>
            <p:cNvSpPr/>
            <p:nvPr/>
          </p:nvSpPr>
          <p:spPr>
            <a:xfrm>
              <a:off x="3409855" y="5389080"/>
              <a:ext cx="374353" cy="374353"/>
            </a:xfrm>
            <a:prstGeom prst="ellipse">
              <a:avLst/>
            </a:prstGeom>
            <a:solidFill>
              <a:schemeClr val="bg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400" b="1">
                  <a:solidFill>
                    <a:schemeClr val="bg1"/>
                  </a:solidFill>
                </a:rPr>
                <a:t>5</a:t>
              </a:r>
            </a:p>
          </p:txBody>
        </p:sp>
        <p:sp>
          <p:nvSpPr>
            <p:cNvPr id="32" name="Rectangle 31">
              <a:extLst>
                <a:ext uri="{FF2B5EF4-FFF2-40B4-BE49-F238E27FC236}">
                  <a16:creationId xmlns:a16="http://schemas.microsoft.com/office/drawing/2014/main" id="{7EF00673-ADB0-70DB-E347-11D034A2AA9D}"/>
                </a:ext>
              </a:extLst>
            </p:cNvPr>
            <p:cNvSpPr/>
            <p:nvPr/>
          </p:nvSpPr>
          <p:spPr>
            <a:xfrm>
              <a:off x="3900714" y="6136625"/>
              <a:ext cx="5751286" cy="70248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spcBef>
                  <a:spcPts val="1800"/>
                </a:spcBef>
                <a:buSzPct val="100000"/>
              </a:pPr>
              <a:r>
                <a:rPr lang="en-GB" sz="1600" dirty="0">
                  <a:solidFill>
                    <a:schemeClr val="tx1"/>
                  </a:solidFill>
                </a:rPr>
                <a:t>Send English and translations to web-dev team to upload to website.</a:t>
              </a:r>
            </a:p>
          </p:txBody>
        </p:sp>
        <p:sp>
          <p:nvSpPr>
            <p:cNvPr id="33" name="Oval 32">
              <a:extLst>
                <a:ext uri="{FF2B5EF4-FFF2-40B4-BE49-F238E27FC236}">
                  <a16:creationId xmlns:a16="http://schemas.microsoft.com/office/drawing/2014/main" id="{89D1FD9B-AB30-A9B0-6C6F-75E591814303}"/>
                </a:ext>
              </a:extLst>
            </p:cNvPr>
            <p:cNvSpPr/>
            <p:nvPr/>
          </p:nvSpPr>
          <p:spPr>
            <a:xfrm>
              <a:off x="3409855" y="6300689"/>
              <a:ext cx="374353" cy="374353"/>
            </a:xfrm>
            <a:prstGeom prst="ellipse">
              <a:avLst/>
            </a:prstGeom>
            <a:solidFill>
              <a:schemeClr val="accent4"/>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400" b="1">
                  <a:solidFill>
                    <a:schemeClr val="bg1"/>
                  </a:solidFill>
                </a:rPr>
                <a:t>6</a:t>
              </a:r>
            </a:p>
          </p:txBody>
        </p:sp>
        <p:sp>
          <p:nvSpPr>
            <p:cNvPr id="34" name="Freeform: Shape 33">
              <a:extLst>
                <a:ext uri="{FF2B5EF4-FFF2-40B4-BE49-F238E27FC236}">
                  <a16:creationId xmlns:a16="http://schemas.microsoft.com/office/drawing/2014/main" id="{639647CD-B45F-39CE-47FC-4139EBD863E3}"/>
                </a:ext>
              </a:extLst>
            </p:cNvPr>
            <p:cNvSpPr/>
            <p:nvPr/>
          </p:nvSpPr>
          <p:spPr>
            <a:xfrm>
              <a:off x="431801" y="6074743"/>
              <a:ext cx="1915933" cy="822759"/>
            </a:xfrm>
            <a:custGeom>
              <a:avLst/>
              <a:gdLst>
                <a:gd name="connsiteX0" fmla="*/ 0 w 1915933"/>
                <a:gd name="connsiteY0" fmla="*/ 0 h 822759"/>
                <a:gd name="connsiteX1" fmla="*/ 1915933 w 1915933"/>
                <a:gd name="connsiteY1" fmla="*/ 0 h 822759"/>
                <a:gd name="connsiteX2" fmla="*/ 1797703 w 1915933"/>
                <a:gd name="connsiteY2" fmla="*/ 115978 h 822759"/>
                <a:gd name="connsiteX3" fmla="*/ 211440 w 1915933"/>
                <a:gd name="connsiteY3" fmla="*/ 812348 h 822759"/>
                <a:gd name="connsiteX4" fmla="*/ 0 w 1915933"/>
                <a:gd name="connsiteY4" fmla="*/ 822759 h 822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5933" h="822759">
                  <a:moveTo>
                    <a:pt x="0" y="0"/>
                  </a:moveTo>
                  <a:lnTo>
                    <a:pt x="1915933" y="0"/>
                  </a:lnTo>
                  <a:lnTo>
                    <a:pt x="1797703" y="115978"/>
                  </a:lnTo>
                  <a:cubicBezTo>
                    <a:pt x="1371056" y="498662"/>
                    <a:pt x="820512" y="752032"/>
                    <a:pt x="211440" y="812348"/>
                  </a:cubicBezTo>
                  <a:lnTo>
                    <a:pt x="0" y="822759"/>
                  </a:ln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35" name="Freeform: Shape 34">
              <a:extLst>
                <a:ext uri="{FF2B5EF4-FFF2-40B4-BE49-F238E27FC236}">
                  <a16:creationId xmlns:a16="http://schemas.microsoft.com/office/drawing/2014/main" id="{2221EF47-3B7F-634A-4828-BA6D15228E0E}"/>
                </a:ext>
              </a:extLst>
            </p:cNvPr>
            <p:cNvSpPr/>
            <p:nvPr/>
          </p:nvSpPr>
          <p:spPr>
            <a:xfrm>
              <a:off x="431801" y="5163134"/>
              <a:ext cx="2510002" cy="826247"/>
            </a:xfrm>
            <a:custGeom>
              <a:avLst/>
              <a:gdLst>
                <a:gd name="connsiteX0" fmla="*/ 1389434 w 2510002"/>
                <a:gd name="connsiteY0" fmla="*/ 0 h 826247"/>
                <a:gd name="connsiteX1" fmla="*/ 2510002 w 2510002"/>
                <a:gd name="connsiteY1" fmla="*/ 0 h 826247"/>
                <a:gd name="connsiteX2" fmla="*/ 2498489 w 2510002"/>
                <a:gd name="connsiteY2" fmla="*/ 32854 h 826247"/>
                <a:gd name="connsiteX3" fmla="*/ 2131535 w 2510002"/>
                <a:gd name="connsiteY3" fmla="*/ 669391 h 826247"/>
                <a:gd name="connsiteX4" fmla="*/ 1997980 w 2510002"/>
                <a:gd name="connsiteY4" fmla="*/ 826247 h 826247"/>
                <a:gd name="connsiteX5" fmla="*/ 0 w 2510002"/>
                <a:gd name="connsiteY5" fmla="*/ 826247 h 826247"/>
                <a:gd name="connsiteX6" fmla="*/ 0 w 2510002"/>
                <a:gd name="connsiteY6" fmla="*/ 750503 h 826247"/>
                <a:gd name="connsiteX7" fmla="*/ 117916 w 2510002"/>
                <a:gd name="connsiteY7" fmla="*/ 744697 h 826247"/>
                <a:gd name="connsiteX8" fmla="*/ 1335956 w 2510002"/>
                <a:gd name="connsiteY8" fmla="*/ 75718 h 82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0002" h="826247">
                  <a:moveTo>
                    <a:pt x="1389434" y="0"/>
                  </a:moveTo>
                  <a:lnTo>
                    <a:pt x="2510002" y="0"/>
                  </a:lnTo>
                  <a:lnTo>
                    <a:pt x="2498489" y="32854"/>
                  </a:lnTo>
                  <a:cubicBezTo>
                    <a:pt x="2405788" y="262094"/>
                    <a:pt x="2281755" y="475946"/>
                    <a:pt x="2131535" y="669391"/>
                  </a:cubicBezTo>
                  <a:lnTo>
                    <a:pt x="1997980" y="826247"/>
                  </a:lnTo>
                  <a:lnTo>
                    <a:pt x="0" y="826247"/>
                  </a:lnTo>
                  <a:lnTo>
                    <a:pt x="0" y="750503"/>
                  </a:lnTo>
                  <a:lnTo>
                    <a:pt x="117916" y="744697"/>
                  </a:lnTo>
                  <a:cubicBezTo>
                    <a:pt x="614682" y="695503"/>
                    <a:pt x="1050073" y="443863"/>
                    <a:pt x="1335956" y="75718"/>
                  </a:cubicBezTo>
                  <a:close/>
                </a:path>
              </a:pathLst>
            </a:custGeom>
            <a:solidFill>
              <a:srgbClr val="9E968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36" name="Freeform: Shape 35">
              <a:extLst>
                <a:ext uri="{FF2B5EF4-FFF2-40B4-BE49-F238E27FC236}">
                  <a16:creationId xmlns:a16="http://schemas.microsoft.com/office/drawing/2014/main" id="{8A0D4416-C72B-CD27-F872-366671BDAE9E}"/>
                </a:ext>
              </a:extLst>
            </p:cNvPr>
            <p:cNvSpPr/>
            <p:nvPr/>
          </p:nvSpPr>
          <p:spPr>
            <a:xfrm>
              <a:off x="1877117" y="4251526"/>
              <a:ext cx="1242601" cy="826247"/>
            </a:xfrm>
            <a:custGeom>
              <a:avLst/>
              <a:gdLst>
                <a:gd name="connsiteX0" fmla="*/ 242832 w 1242601"/>
                <a:gd name="connsiteY0" fmla="*/ 0 h 826247"/>
                <a:gd name="connsiteX1" fmla="*/ 1242601 w 1242601"/>
                <a:gd name="connsiteY1" fmla="*/ 0 h 826247"/>
                <a:gd name="connsiteX2" fmla="*/ 1232133 w 1242601"/>
                <a:gd name="connsiteY2" fmla="*/ 215592 h 826247"/>
                <a:gd name="connsiteX3" fmla="*/ 1135239 w 1242601"/>
                <a:gd name="connsiteY3" fmla="*/ 710277 h 826247"/>
                <a:gd name="connsiteX4" fmla="*/ 1094599 w 1242601"/>
                <a:gd name="connsiteY4" fmla="*/ 826247 h 826247"/>
                <a:gd name="connsiteX5" fmla="*/ 0 w 1242601"/>
                <a:gd name="connsiteY5" fmla="*/ 826247 h 826247"/>
                <a:gd name="connsiteX6" fmla="*/ 58112 w 1242601"/>
                <a:gd name="connsiteY6" fmla="*/ 725579 h 826247"/>
                <a:gd name="connsiteX7" fmla="*/ 236949 w 1242601"/>
                <a:gd name="connsiteY7" fmla="*/ 121160 h 82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2601" h="826247">
                  <a:moveTo>
                    <a:pt x="242832" y="0"/>
                  </a:moveTo>
                  <a:lnTo>
                    <a:pt x="1242601" y="0"/>
                  </a:lnTo>
                  <a:lnTo>
                    <a:pt x="1232133" y="215592"/>
                  </a:lnTo>
                  <a:cubicBezTo>
                    <a:pt x="1215539" y="385592"/>
                    <a:pt x="1182733" y="550983"/>
                    <a:pt x="1135239" y="710277"/>
                  </a:cubicBezTo>
                  <a:lnTo>
                    <a:pt x="1094599" y="826247"/>
                  </a:lnTo>
                  <a:lnTo>
                    <a:pt x="0" y="826247"/>
                  </a:lnTo>
                  <a:lnTo>
                    <a:pt x="58112" y="725579"/>
                  </a:lnTo>
                  <a:cubicBezTo>
                    <a:pt x="153705" y="540832"/>
                    <a:pt x="215896" y="336844"/>
                    <a:pt x="236949" y="121160"/>
                  </a:cubicBezTo>
                  <a:close/>
                </a:path>
              </a:pathLst>
            </a:cu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37" name="Freeform: Shape 36">
              <a:extLst>
                <a:ext uri="{FF2B5EF4-FFF2-40B4-BE49-F238E27FC236}">
                  <a16:creationId xmlns:a16="http://schemas.microsoft.com/office/drawing/2014/main" id="{A7E972A3-1744-9737-D2D7-4EC22BBECD4E}"/>
                </a:ext>
              </a:extLst>
            </p:cNvPr>
            <p:cNvSpPr/>
            <p:nvPr/>
          </p:nvSpPr>
          <p:spPr>
            <a:xfrm>
              <a:off x="1877115" y="3339918"/>
              <a:ext cx="1242603" cy="826247"/>
            </a:xfrm>
            <a:custGeom>
              <a:avLst/>
              <a:gdLst>
                <a:gd name="connsiteX0" fmla="*/ 0 w 1242603"/>
                <a:gd name="connsiteY0" fmla="*/ 0 h 826247"/>
                <a:gd name="connsiteX1" fmla="*/ 1094601 w 1242603"/>
                <a:gd name="connsiteY1" fmla="*/ 0 h 826247"/>
                <a:gd name="connsiteX2" fmla="*/ 1135241 w 1242603"/>
                <a:gd name="connsiteY2" fmla="*/ 115971 h 826247"/>
                <a:gd name="connsiteX3" fmla="*/ 1232135 w 1242603"/>
                <a:gd name="connsiteY3" fmla="*/ 610657 h 826247"/>
                <a:gd name="connsiteX4" fmla="*/ 1242603 w 1242603"/>
                <a:gd name="connsiteY4" fmla="*/ 826247 h 826247"/>
                <a:gd name="connsiteX5" fmla="*/ 242834 w 1242603"/>
                <a:gd name="connsiteY5" fmla="*/ 826247 h 826247"/>
                <a:gd name="connsiteX6" fmla="*/ 236951 w 1242603"/>
                <a:gd name="connsiteY6" fmla="*/ 705091 h 826247"/>
                <a:gd name="connsiteX7" fmla="*/ 58114 w 1242603"/>
                <a:gd name="connsiteY7" fmla="*/ 100672 h 82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2603" h="826247">
                  <a:moveTo>
                    <a:pt x="0" y="0"/>
                  </a:moveTo>
                  <a:lnTo>
                    <a:pt x="1094601" y="0"/>
                  </a:lnTo>
                  <a:lnTo>
                    <a:pt x="1135241" y="115971"/>
                  </a:lnTo>
                  <a:cubicBezTo>
                    <a:pt x="1182735" y="275266"/>
                    <a:pt x="1215541" y="440657"/>
                    <a:pt x="1232135" y="610657"/>
                  </a:cubicBezTo>
                  <a:lnTo>
                    <a:pt x="1242603" y="826247"/>
                  </a:lnTo>
                  <a:lnTo>
                    <a:pt x="242834" y="826247"/>
                  </a:lnTo>
                  <a:lnTo>
                    <a:pt x="236951" y="705091"/>
                  </a:lnTo>
                  <a:cubicBezTo>
                    <a:pt x="215898" y="489407"/>
                    <a:pt x="153707" y="285419"/>
                    <a:pt x="58114" y="100672"/>
                  </a:cubicBez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38" name="Freeform: Shape 37">
              <a:extLst>
                <a:ext uri="{FF2B5EF4-FFF2-40B4-BE49-F238E27FC236}">
                  <a16:creationId xmlns:a16="http://schemas.microsoft.com/office/drawing/2014/main" id="{597A4464-1744-FB09-2451-56C59E07F383}"/>
                </a:ext>
              </a:extLst>
            </p:cNvPr>
            <p:cNvSpPr/>
            <p:nvPr/>
          </p:nvSpPr>
          <p:spPr>
            <a:xfrm>
              <a:off x="431801" y="2428310"/>
              <a:ext cx="2510001" cy="826247"/>
            </a:xfrm>
            <a:custGeom>
              <a:avLst/>
              <a:gdLst>
                <a:gd name="connsiteX0" fmla="*/ 0 w 2510001"/>
                <a:gd name="connsiteY0" fmla="*/ 0 h 826247"/>
                <a:gd name="connsiteX1" fmla="*/ 1997979 w 2510001"/>
                <a:gd name="connsiteY1" fmla="*/ 0 h 826247"/>
                <a:gd name="connsiteX2" fmla="*/ 2131535 w 2510001"/>
                <a:gd name="connsiteY2" fmla="*/ 156857 h 826247"/>
                <a:gd name="connsiteX3" fmla="*/ 2498489 w 2510001"/>
                <a:gd name="connsiteY3" fmla="*/ 793395 h 826247"/>
                <a:gd name="connsiteX4" fmla="*/ 2510001 w 2510001"/>
                <a:gd name="connsiteY4" fmla="*/ 826247 h 826247"/>
                <a:gd name="connsiteX5" fmla="*/ 1389432 w 2510001"/>
                <a:gd name="connsiteY5" fmla="*/ 826247 h 826247"/>
                <a:gd name="connsiteX6" fmla="*/ 1335956 w 2510001"/>
                <a:gd name="connsiteY6" fmla="*/ 750533 h 826247"/>
                <a:gd name="connsiteX7" fmla="*/ 117916 w 2510001"/>
                <a:gd name="connsiteY7" fmla="*/ 81553 h 826247"/>
                <a:gd name="connsiteX8" fmla="*/ 0 w 2510001"/>
                <a:gd name="connsiteY8" fmla="*/ 75747 h 82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0001" h="826247">
                  <a:moveTo>
                    <a:pt x="0" y="0"/>
                  </a:moveTo>
                  <a:lnTo>
                    <a:pt x="1997979" y="0"/>
                  </a:lnTo>
                  <a:lnTo>
                    <a:pt x="2131535" y="156857"/>
                  </a:lnTo>
                  <a:cubicBezTo>
                    <a:pt x="2281755" y="350303"/>
                    <a:pt x="2405788" y="564154"/>
                    <a:pt x="2498489" y="793395"/>
                  </a:cubicBezTo>
                  <a:lnTo>
                    <a:pt x="2510001" y="826247"/>
                  </a:lnTo>
                  <a:lnTo>
                    <a:pt x="1389432" y="826247"/>
                  </a:lnTo>
                  <a:lnTo>
                    <a:pt x="1335956" y="750533"/>
                  </a:lnTo>
                  <a:cubicBezTo>
                    <a:pt x="1050073" y="382388"/>
                    <a:pt x="614682" y="130748"/>
                    <a:pt x="117916" y="81553"/>
                  </a:cubicBezTo>
                  <a:lnTo>
                    <a:pt x="0" y="7574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39" name="Freeform: Shape 38">
              <a:extLst>
                <a:ext uri="{FF2B5EF4-FFF2-40B4-BE49-F238E27FC236}">
                  <a16:creationId xmlns:a16="http://schemas.microsoft.com/office/drawing/2014/main" id="{B6598846-22F6-DE59-59B9-33D503439BC1}"/>
                </a:ext>
              </a:extLst>
            </p:cNvPr>
            <p:cNvSpPr/>
            <p:nvPr/>
          </p:nvSpPr>
          <p:spPr>
            <a:xfrm>
              <a:off x="431801" y="1520190"/>
              <a:ext cx="1915933" cy="822759"/>
            </a:xfrm>
            <a:custGeom>
              <a:avLst/>
              <a:gdLst>
                <a:gd name="connsiteX0" fmla="*/ 0 w 1915933"/>
                <a:gd name="connsiteY0" fmla="*/ 0 h 822759"/>
                <a:gd name="connsiteX1" fmla="*/ 211440 w 1915933"/>
                <a:gd name="connsiteY1" fmla="*/ 10411 h 822759"/>
                <a:gd name="connsiteX2" fmla="*/ 1797703 w 1915933"/>
                <a:gd name="connsiteY2" fmla="*/ 706781 h 822759"/>
                <a:gd name="connsiteX3" fmla="*/ 1915933 w 1915933"/>
                <a:gd name="connsiteY3" fmla="*/ 822759 h 822759"/>
                <a:gd name="connsiteX4" fmla="*/ 0 w 1915933"/>
                <a:gd name="connsiteY4" fmla="*/ 822759 h 822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5933" h="822759">
                  <a:moveTo>
                    <a:pt x="0" y="0"/>
                  </a:moveTo>
                  <a:lnTo>
                    <a:pt x="211440" y="10411"/>
                  </a:lnTo>
                  <a:cubicBezTo>
                    <a:pt x="820512" y="70727"/>
                    <a:pt x="1371056" y="324098"/>
                    <a:pt x="1797703" y="706781"/>
                  </a:cubicBezTo>
                  <a:lnTo>
                    <a:pt x="1915933" y="822759"/>
                  </a:lnTo>
                  <a:lnTo>
                    <a:pt x="0" y="822759"/>
                  </a:lnTo>
                  <a:close/>
                </a:path>
              </a:pathLst>
            </a:custGeom>
            <a:solidFill>
              <a:srgbClr val="6DB1C7"/>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err="1">
                <a:solidFill>
                  <a:schemeClr val="tx1"/>
                </a:solidFill>
              </a:endParaRPr>
            </a:p>
          </p:txBody>
        </p:sp>
        <p:grpSp>
          <p:nvGrpSpPr>
            <p:cNvPr id="40" name="Group 39">
              <a:extLst>
                <a:ext uri="{FF2B5EF4-FFF2-40B4-BE49-F238E27FC236}">
                  <a16:creationId xmlns:a16="http://schemas.microsoft.com/office/drawing/2014/main" id="{6272A984-FEB5-1728-B910-D9955DE959E7}"/>
                </a:ext>
              </a:extLst>
            </p:cNvPr>
            <p:cNvGrpSpPr/>
            <p:nvPr/>
          </p:nvGrpSpPr>
          <p:grpSpPr>
            <a:xfrm>
              <a:off x="458956" y="3579210"/>
              <a:ext cx="1269285" cy="1255781"/>
              <a:chOff x="2053700" y="5884317"/>
              <a:chExt cx="407367" cy="403033"/>
            </a:xfrm>
            <a:solidFill>
              <a:schemeClr val="accent1">
                <a:lumMod val="75000"/>
              </a:schemeClr>
            </a:solidFill>
          </p:grpSpPr>
          <p:sp>
            <p:nvSpPr>
              <p:cNvPr id="41" name="Freeform 409">
                <a:extLst>
                  <a:ext uri="{FF2B5EF4-FFF2-40B4-BE49-F238E27FC236}">
                    <a16:creationId xmlns:a16="http://schemas.microsoft.com/office/drawing/2014/main" id="{7AD41835-41F9-9933-0B1D-FB0BABD3F56A}"/>
                  </a:ext>
                </a:extLst>
              </p:cNvPr>
              <p:cNvSpPr/>
              <p:nvPr/>
            </p:nvSpPr>
            <p:spPr>
              <a:xfrm>
                <a:off x="2111439" y="5884317"/>
                <a:ext cx="349628" cy="349628"/>
              </a:xfrm>
              <a:custGeom>
                <a:avLst/>
                <a:gdLst>
                  <a:gd name="connsiteX0" fmla="*/ 174815 w 349628"/>
                  <a:gd name="connsiteY0" fmla="*/ 77036 h 349628"/>
                  <a:gd name="connsiteX1" fmla="*/ 272593 w 349628"/>
                  <a:gd name="connsiteY1" fmla="*/ 174814 h 349628"/>
                  <a:gd name="connsiteX2" fmla="*/ 174815 w 349628"/>
                  <a:gd name="connsiteY2" fmla="*/ 272592 h 349628"/>
                  <a:gd name="connsiteX3" fmla="*/ 160341 w 349628"/>
                  <a:gd name="connsiteY3" fmla="*/ 269670 h 349628"/>
                  <a:gd name="connsiteX4" fmla="*/ 163074 w 349628"/>
                  <a:gd name="connsiteY4" fmla="*/ 237427 h 349628"/>
                  <a:gd name="connsiteX5" fmla="*/ 174815 w 349628"/>
                  <a:gd name="connsiteY5" fmla="*/ 239797 h 349628"/>
                  <a:gd name="connsiteX6" fmla="*/ 239798 w 349628"/>
                  <a:gd name="connsiteY6" fmla="*/ 174814 h 349628"/>
                  <a:gd name="connsiteX7" fmla="*/ 174815 w 349628"/>
                  <a:gd name="connsiteY7" fmla="*/ 109831 h 349628"/>
                  <a:gd name="connsiteX8" fmla="*/ 109832 w 349628"/>
                  <a:gd name="connsiteY8" fmla="*/ 174814 h 349628"/>
                  <a:gd name="connsiteX9" fmla="*/ 112355 w 349628"/>
                  <a:gd name="connsiteY9" fmla="*/ 187309 h 349628"/>
                  <a:gd name="connsiteX10" fmla="*/ 80111 w 349628"/>
                  <a:gd name="connsiteY10" fmla="*/ 190042 h 349628"/>
                  <a:gd name="connsiteX11" fmla="*/ 77037 w 349628"/>
                  <a:gd name="connsiteY11" fmla="*/ 174814 h 349628"/>
                  <a:gd name="connsiteX12" fmla="*/ 174815 w 349628"/>
                  <a:gd name="connsiteY12" fmla="*/ 77036 h 349628"/>
                  <a:gd name="connsiteX13" fmla="*/ 174814 w 349628"/>
                  <a:gd name="connsiteY13" fmla="*/ 0 h 349628"/>
                  <a:gd name="connsiteX14" fmla="*/ 349628 w 349628"/>
                  <a:gd name="connsiteY14" fmla="*/ 174814 h 349628"/>
                  <a:gd name="connsiteX15" fmla="*/ 174814 w 349628"/>
                  <a:gd name="connsiteY15" fmla="*/ 349628 h 349628"/>
                  <a:gd name="connsiteX16" fmla="*/ 153922 w 349628"/>
                  <a:gd name="connsiteY16" fmla="*/ 345410 h 349628"/>
                  <a:gd name="connsiteX17" fmla="*/ 156786 w 349628"/>
                  <a:gd name="connsiteY17" fmla="*/ 311623 h 349628"/>
                  <a:gd name="connsiteX18" fmla="*/ 174814 w 349628"/>
                  <a:gd name="connsiteY18" fmla="*/ 315263 h 349628"/>
                  <a:gd name="connsiteX19" fmla="*/ 315263 w 349628"/>
                  <a:gd name="connsiteY19" fmla="*/ 174814 h 349628"/>
                  <a:gd name="connsiteX20" fmla="*/ 174814 w 349628"/>
                  <a:gd name="connsiteY20" fmla="*/ 34365 h 349628"/>
                  <a:gd name="connsiteX21" fmla="*/ 34365 w 349628"/>
                  <a:gd name="connsiteY21" fmla="*/ 174814 h 349628"/>
                  <a:gd name="connsiteX22" fmla="*/ 38157 w 349628"/>
                  <a:gd name="connsiteY22" fmla="*/ 193598 h 349628"/>
                  <a:gd name="connsiteX23" fmla="*/ 4370 w 349628"/>
                  <a:gd name="connsiteY23" fmla="*/ 196461 h 349628"/>
                  <a:gd name="connsiteX24" fmla="*/ 0 w 349628"/>
                  <a:gd name="connsiteY24" fmla="*/ 174814 h 349628"/>
                  <a:gd name="connsiteX25" fmla="*/ 174814 w 349628"/>
                  <a:gd name="connsiteY25" fmla="*/ 0 h 349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9628" h="349628">
                    <a:moveTo>
                      <a:pt x="174815" y="77036"/>
                    </a:moveTo>
                    <a:cubicBezTo>
                      <a:pt x="228816" y="77036"/>
                      <a:pt x="272593" y="120813"/>
                      <a:pt x="272593" y="174814"/>
                    </a:cubicBezTo>
                    <a:cubicBezTo>
                      <a:pt x="272593" y="228815"/>
                      <a:pt x="228816" y="272592"/>
                      <a:pt x="174815" y="272592"/>
                    </a:cubicBezTo>
                    <a:lnTo>
                      <a:pt x="160341" y="269670"/>
                    </a:lnTo>
                    <a:lnTo>
                      <a:pt x="163074" y="237427"/>
                    </a:lnTo>
                    <a:lnTo>
                      <a:pt x="174815" y="239797"/>
                    </a:lnTo>
                    <a:cubicBezTo>
                      <a:pt x="210704" y="239797"/>
                      <a:pt x="239798" y="210703"/>
                      <a:pt x="239798" y="174814"/>
                    </a:cubicBezTo>
                    <a:cubicBezTo>
                      <a:pt x="239798" y="138925"/>
                      <a:pt x="210704" y="109831"/>
                      <a:pt x="174815" y="109831"/>
                    </a:cubicBezTo>
                    <a:cubicBezTo>
                      <a:pt x="138926" y="109831"/>
                      <a:pt x="109832" y="138925"/>
                      <a:pt x="109832" y="174814"/>
                    </a:cubicBezTo>
                    <a:lnTo>
                      <a:pt x="112355" y="187309"/>
                    </a:lnTo>
                    <a:lnTo>
                      <a:pt x="80111" y="190042"/>
                    </a:lnTo>
                    <a:lnTo>
                      <a:pt x="77037" y="174814"/>
                    </a:lnTo>
                    <a:cubicBezTo>
                      <a:pt x="77037" y="120813"/>
                      <a:pt x="120814" y="77036"/>
                      <a:pt x="174815" y="77036"/>
                    </a:cubicBezTo>
                    <a:close/>
                    <a:moveTo>
                      <a:pt x="174814" y="0"/>
                    </a:moveTo>
                    <a:cubicBezTo>
                      <a:pt x="271361" y="0"/>
                      <a:pt x="349628" y="78267"/>
                      <a:pt x="349628" y="174814"/>
                    </a:cubicBezTo>
                    <a:cubicBezTo>
                      <a:pt x="349628" y="271361"/>
                      <a:pt x="271361" y="349628"/>
                      <a:pt x="174814" y="349628"/>
                    </a:cubicBezTo>
                    <a:lnTo>
                      <a:pt x="153922" y="345410"/>
                    </a:lnTo>
                    <a:lnTo>
                      <a:pt x="156786" y="311623"/>
                    </a:lnTo>
                    <a:lnTo>
                      <a:pt x="174814" y="315263"/>
                    </a:lnTo>
                    <a:cubicBezTo>
                      <a:pt x="252382" y="315263"/>
                      <a:pt x="315263" y="252382"/>
                      <a:pt x="315263" y="174814"/>
                    </a:cubicBezTo>
                    <a:cubicBezTo>
                      <a:pt x="315263" y="97246"/>
                      <a:pt x="252382" y="34365"/>
                      <a:pt x="174814" y="34365"/>
                    </a:cubicBezTo>
                    <a:cubicBezTo>
                      <a:pt x="97246" y="34365"/>
                      <a:pt x="34365" y="97246"/>
                      <a:pt x="34365" y="174814"/>
                    </a:cubicBezTo>
                    <a:lnTo>
                      <a:pt x="38157" y="193598"/>
                    </a:lnTo>
                    <a:lnTo>
                      <a:pt x="4370" y="196461"/>
                    </a:lnTo>
                    <a:lnTo>
                      <a:pt x="0" y="174814"/>
                    </a:lnTo>
                    <a:cubicBezTo>
                      <a:pt x="0" y="78267"/>
                      <a:pt x="78267" y="0"/>
                      <a:pt x="174814" y="0"/>
                    </a:cubicBezTo>
                    <a:close/>
                  </a:path>
                </a:pathLst>
              </a:custGeom>
              <a:solidFill>
                <a:srgbClr val="728E9E"/>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sz="1400" b="1" err="1">
                  <a:solidFill>
                    <a:schemeClr val="tx1"/>
                  </a:solidFill>
                  <a:latin typeface="SimonKucher" pitchFamily="2" charset="0"/>
                </a:endParaRPr>
              </a:p>
            </p:txBody>
          </p:sp>
          <p:sp>
            <p:nvSpPr>
              <p:cNvPr id="42" name="Up Arrow 410">
                <a:extLst>
                  <a:ext uri="{FF2B5EF4-FFF2-40B4-BE49-F238E27FC236}">
                    <a16:creationId xmlns:a16="http://schemas.microsoft.com/office/drawing/2014/main" id="{03CC6EE5-0FB7-9D2C-A918-61F12CEB9592}"/>
                  </a:ext>
                </a:extLst>
              </p:cNvPr>
              <p:cNvSpPr/>
              <p:nvPr/>
            </p:nvSpPr>
            <p:spPr>
              <a:xfrm rot="2700000">
                <a:off x="2060458" y="6055395"/>
                <a:ext cx="225197" cy="238713"/>
              </a:xfrm>
              <a:prstGeom prst="upArrow">
                <a:avLst>
                  <a:gd name="adj1" fmla="val 50000"/>
                  <a:gd name="adj2" fmla="val 59612"/>
                </a:avLst>
              </a:prstGeom>
              <a:solidFill>
                <a:srgbClr val="728E9E"/>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US" sz="1400" b="1" err="1">
                  <a:solidFill>
                    <a:schemeClr val="tx1"/>
                  </a:solidFill>
                  <a:latin typeface="SimonKucher" pitchFamily="2" charset="0"/>
                </a:endParaRPr>
              </a:p>
            </p:txBody>
          </p:sp>
          <p:sp>
            <p:nvSpPr>
              <p:cNvPr id="43" name="Oval 42">
                <a:extLst>
                  <a:ext uri="{FF2B5EF4-FFF2-40B4-BE49-F238E27FC236}">
                    <a16:creationId xmlns:a16="http://schemas.microsoft.com/office/drawing/2014/main" id="{15FCADF7-F6D1-F5CD-E2DC-F142EC77D314}"/>
                  </a:ext>
                </a:extLst>
              </p:cNvPr>
              <p:cNvSpPr/>
              <p:nvPr/>
            </p:nvSpPr>
            <p:spPr>
              <a:xfrm>
                <a:off x="2262550" y="6035427"/>
                <a:ext cx="47407" cy="47407"/>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US" sz="1400" b="1" err="1">
                  <a:solidFill>
                    <a:schemeClr val="tx1"/>
                  </a:solidFill>
                  <a:latin typeface="SimonKucher" pitchFamily="2" charset="0"/>
                </a:endParaRPr>
              </a:p>
            </p:txBody>
          </p:sp>
        </p:grpSp>
      </p:grpSp>
      <p:sp>
        <p:nvSpPr>
          <p:cNvPr id="10" name="Slide Number Placeholder 9">
            <a:extLst>
              <a:ext uri="{FF2B5EF4-FFF2-40B4-BE49-F238E27FC236}">
                <a16:creationId xmlns:a16="http://schemas.microsoft.com/office/drawing/2014/main" id="{FC3319B3-9F28-4E8B-8732-22B8B6607AE9}"/>
              </a:ext>
            </a:extLst>
          </p:cNvPr>
          <p:cNvSpPr>
            <a:spLocks noGrp="1"/>
          </p:cNvSpPr>
          <p:nvPr>
            <p:ph type="sldNum" sz="quarter" idx="18"/>
          </p:nvPr>
        </p:nvSpPr>
        <p:spPr/>
        <p:txBody>
          <a:bodyPr/>
          <a:lstStyle/>
          <a:p>
            <a:fld id="{3A65056A-10E9-40C8-A093-AA138EB7B919}" type="slidenum">
              <a:rPr lang="de-DE" smtClean="0">
                <a:solidFill>
                  <a:schemeClr val="lt1"/>
                </a:solidFill>
              </a:rPr>
              <a:pPr/>
              <a:t>10</a:t>
            </a:fld>
            <a:endParaRPr lang="de-DE">
              <a:solidFill>
                <a:schemeClr val="lt1"/>
              </a:solidFill>
            </a:endParaRPr>
          </a:p>
        </p:txBody>
      </p:sp>
      <p:sp>
        <p:nvSpPr>
          <p:cNvPr id="24" name="Title 23">
            <a:extLst>
              <a:ext uri="{FF2B5EF4-FFF2-40B4-BE49-F238E27FC236}">
                <a16:creationId xmlns:a16="http://schemas.microsoft.com/office/drawing/2014/main" id="{9532C785-6BC8-48DA-A0E8-1CD1170379C8}"/>
              </a:ext>
            </a:extLst>
          </p:cNvPr>
          <p:cNvSpPr>
            <a:spLocks noGrp="1"/>
          </p:cNvSpPr>
          <p:nvPr>
            <p:ph type="title"/>
          </p:nvPr>
        </p:nvSpPr>
        <p:spPr>
          <a:xfrm>
            <a:off x="431800" y="752408"/>
            <a:ext cx="10800000" cy="313676"/>
          </a:xfrm>
        </p:spPr>
        <p:txBody>
          <a:bodyPr vert="horz"/>
          <a:lstStyle/>
          <a:p>
            <a:r>
              <a:rPr lang="en-GB" dirty="0"/>
              <a:t>Translation process</a:t>
            </a:r>
            <a:r>
              <a:rPr lang="en-GB" dirty="0">
                <a:sym typeface="SimonKucher" pitchFamily="2" charset="0"/>
              </a:rPr>
              <a:t> for </a:t>
            </a:r>
            <a:r>
              <a:rPr lang="en-GB" b="0" dirty="0">
                <a:sym typeface="SimonKucher" pitchFamily="2" charset="0"/>
              </a:rPr>
              <a:t>simon-kucher.com</a:t>
            </a:r>
            <a:endParaRPr lang="en-GB" b="0" dirty="0"/>
          </a:p>
        </p:txBody>
      </p:sp>
      <p:sp>
        <p:nvSpPr>
          <p:cNvPr id="90" name="Text Placeholder 89">
            <a:extLst>
              <a:ext uri="{FF2B5EF4-FFF2-40B4-BE49-F238E27FC236}">
                <a16:creationId xmlns:a16="http://schemas.microsoft.com/office/drawing/2014/main" id="{300EDF5C-D894-9C86-6FF6-29AACFFBFB08}"/>
              </a:ext>
            </a:extLst>
          </p:cNvPr>
          <p:cNvSpPr>
            <a:spLocks noGrp="1"/>
          </p:cNvSpPr>
          <p:nvPr>
            <p:ph type="body" sz="quarter" idx="14"/>
          </p:nvPr>
        </p:nvSpPr>
        <p:spPr>
          <a:xfrm>
            <a:off x="431800" y="7124564"/>
            <a:ext cx="9360000" cy="107722"/>
          </a:xfrm>
        </p:spPr>
        <p:txBody>
          <a:bodyPr/>
          <a:lstStyle/>
          <a:p>
            <a:endParaRPr lang="en-US">
              <a:solidFill>
                <a:schemeClr val="dk1"/>
              </a:solidFill>
            </a:endParaRPr>
          </a:p>
        </p:txBody>
      </p:sp>
      <p:sp>
        <p:nvSpPr>
          <p:cNvPr id="60" name="©GettyImages_kupicoo_1153350345_ppt.jpg">
            <a:extLst>
              <a:ext uri="{FF2B5EF4-FFF2-40B4-BE49-F238E27FC236}">
                <a16:creationId xmlns:a16="http://schemas.microsoft.com/office/drawing/2014/main" id="{1D033900-D293-C2E2-7578-F9D024C53639}"/>
              </a:ext>
            </a:extLst>
          </p:cNvPr>
          <p:cNvSpPr txBox="1"/>
          <p:nvPr/>
        </p:nvSpPr>
        <p:spPr>
          <a:xfrm>
            <a:off x="11113" y="7466825"/>
            <a:ext cx="447238" cy="80150"/>
          </a:xfrm>
          <a:prstGeom prst="rect">
            <a:avLst/>
          </a:prstGeom>
          <a:noFill/>
        </p:spPr>
        <p:txBody>
          <a:bodyPr vert="horz" wrap="none" lIns="0" tIns="0" rIns="0" bIns="0" rtlCol="0" anchor="b">
            <a:spAutoFit/>
          </a:bodyPr>
          <a:lstStyle/>
          <a:p>
            <a:pPr>
              <a:lnSpc>
                <a:spcPct val="110000"/>
              </a:lnSpc>
              <a:spcBef>
                <a:spcPts val="800"/>
              </a:spcBef>
            </a:pPr>
            <a:r>
              <a:rPr lang="en-US" sz="500">
                <a:solidFill>
                  <a:srgbClr val="C0C0C0"/>
                </a:solidFill>
              </a:rPr>
              <a:t>iStock/kupicoo</a:t>
            </a:r>
            <a:endParaRPr lang="en-US" sz="500" dirty="0" err="1">
              <a:solidFill>
                <a:srgbClr val="C0C0C0"/>
              </a:solidFill>
            </a:endParaRPr>
          </a:p>
        </p:txBody>
      </p:sp>
      <p:grpSp>
        <p:nvGrpSpPr>
          <p:cNvPr id="96" name="Group 95">
            <a:extLst>
              <a:ext uri="{FF2B5EF4-FFF2-40B4-BE49-F238E27FC236}">
                <a16:creationId xmlns:a16="http://schemas.microsoft.com/office/drawing/2014/main" id="{A01039D4-1705-E8E6-2690-3F0511B95AD8}"/>
              </a:ext>
            </a:extLst>
          </p:cNvPr>
          <p:cNvGrpSpPr/>
          <p:nvPr/>
        </p:nvGrpSpPr>
        <p:grpSpPr>
          <a:xfrm rot="16200000">
            <a:off x="11210721" y="4950919"/>
            <a:ext cx="3339305" cy="1115706"/>
            <a:chOff x="1217002" y="6018976"/>
            <a:chExt cx="4611306" cy="1540699"/>
          </a:xfrm>
        </p:grpSpPr>
        <p:sp>
          <p:nvSpPr>
            <p:cNvPr id="97" name="Freeform: Shape 96">
              <a:extLst>
                <a:ext uri="{FF2B5EF4-FFF2-40B4-BE49-F238E27FC236}">
                  <a16:creationId xmlns:a16="http://schemas.microsoft.com/office/drawing/2014/main" id="{62CFD57E-C850-B07E-8CCE-E1533D38D543}"/>
                </a:ext>
                <a:ext uri="{C183D7F6-B498-43B3-948B-1728B52AA6E4}">
                  <adec:decorative xmlns:adec="http://schemas.microsoft.com/office/drawing/2017/decorative" val="1"/>
                </a:ext>
              </a:extLst>
            </p:cNvPr>
            <p:cNvSpPr/>
            <p:nvPr userDrawn="1"/>
          </p:nvSpPr>
          <p:spPr>
            <a:xfrm flipH="1">
              <a:off x="1217002" y="6018976"/>
              <a:ext cx="2300115" cy="1540699"/>
            </a:xfrm>
            <a:custGeom>
              <a:avLst/>
              <a:gdLst>
                <a:gd name="connsiteX0" fmla="*/ 1150058 w 2300115"/>
                <a:gd name="connsiteY0" fmla="*/ 0 h 1540699"/>
                <a:gd name="connsiteX1" fmla="*/ 2300115 w 2300115"/>
                <a:gd name="connsiteY1" fmla="*/ 1150058 h 1540699"/>
                <a:gd name="connsiteX2" fmla="*/ 1909474 w 2300115"/>
                <a:gd name="connsiteY2" fmla="*/ 1540699 h 1540699"/>
                <a:gd name="connsiteX3" fmla="*/ 390642 w 2300115"/>
                <a:gd name="connsiteY3" fmla="*/ 1540699 h 1540699"/>
                <a:gd name="connsiteX4" fmla="*/ 0 w 2300115"/>
                <a:gd name="connsiteY4" fmla="*/ 1150058 h 1540699"/>
                <a:gd name="connsiteX0" fmla="*/ 390642 w 2300115"/>
                <a:gd name="connsiteY0" fmla="*/ 1540699 h 1632139"/>
                <a:gd name="connsiteX1" fmla="*/ 0 w 2300115"/>
                <a:gd name="connsiteY1" fmla="*/ 1150058 h 1632139"/>
                <a:gd name="connsiteX2" fmla="*/ 1150058 w 2300115"/>
                <a:gd name="connsiteY2" fmla="*/ 0 h 1632139"/>
                <a:gd name="connsiteX3" fmla="*/ 2300115 w 2300115"/>
                <a:gd name="connsiteY3" fmla="*/ 1150058 h 1632139"/>
                <a:gd name="connsiteX4" fmla="*/ 1909474 w 2300115"/>
                <a:gd name="connsiteY4" fmla="*/ 1540699 h 1632139"/>
                <a:gd name="connsiteX5" fmla="*/ 482082 w 2300115"/>
                <a:gd name="connsiteY5" fmla="*/ 1632139 h 1632139"/>
                <a:gd name="connsiteX0" fmla="*/ 390642 w 2300115"/>
                <a:gd name="connsiteY0" fmla="*/ 1540699 h 1540699"/>
                <a:gd name="connsiteX1" fmla="*/ 0 w 2300115"/>
                <a:gd name="connsiteY1" fmla="*/ 1150058 h 1540699"/>
                <a:gd name="connsiteX2" fmla="*/ 1150058 w 2300115"/>
                <a:gd name="connsiteY2" fmla="*/ 0 h 1540699"/>
                <a:gd name="connsiteX3" fmla="*/ 2300115 w 2300115"/>
                <a:gd name="connsiteY3" fmla="*/ 1150058 h 1540699"/>
                <a:gd name="connsiteX4" fmla="*/ 1909474 w 2300115"/>
                <a:gd name="connsiteY4" fmla="*/ 1540699 h 1540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115" h="1540699">
                  <a:moveTo>
                    <a:pt x="390642" y="1540699"/>
                  </a:moveTo>
                  <a:lnTo>
                    <a:pt x="0" y="1150058"/>
                  </a:lnTo>
                  <a:lnTo>
                    <a:pt x="1150058" y="0"/>
                  </a:lnTo>
                  <a:lnTo>
                    <a:pt x="2300115" y="1150058"/>
                  </a:lnTo>
                  <a:lnTo>
                    <a:pt x="1909474" y="1540699"/>
                  </a:lnTo>
                </a:path>
              </a:pathLst>
            </a:cu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err="1">
                <a:solidFill>
                  <a:schemeClr val="tx1"/>
                </a:solidFill>
              </a:endParaRPr>
            </a:p>
          </p:txBody>
        </p:sp>
        <p:sp>
          <p:nvSpPr>
            <p:cNvPr id="98" name="Freeform: Shape 97">
              <a:extLst>
                <a:ext uri="{FF2B5EF4-FFF2-40B4-BE49-F238E27FC236}">
                  <a16:creationId xmlns:a16="http://schemas.microsoft.com/office/drawing/2014/main" id="{B2C8C71E-EEBB-D13B-7C3D-FD2F3E9582F8}"/>
                </a:ext>
                <a:ext uri="{C183D7F6-B498-43B3-948B-1728B52AA6E4}">
                  <adec:decorative xmlns:adec="http://schemas.microsoft.com/office/drawing/2017/decorative" val="1"/>
                </a:ext>
              </a:extLst>
            </p:cNvPr>
            <p:cNvSpPr/>
            <p:nvPr userDrawn="1"/>
          </p:nvSpPr>
          <p:spPr>
            <a:xfrm flipH="1">
              <a:off x="3528193" y="6018976"/>
              <a:ext cx="2300115" cy="1540699"/>
            </a:xfrm>
            <a:custGeom>
              <a:avLst/>
              <a:gdLst>
                <a:gd name="connsiteX0" fmla="*/ 1150058 w 2300115"/>
                <a:gd name="connsiteY0" fmla="*/ 0 h 1540699"/>
                <a:gd name="connsiteX1" fmla="*/ 2300115 w 2300115"/>
                <a:gd name="connsiteY1" fmla="*/ 1150058 h 1540699"/>
                <a:gd name="connsiteX2" fmla="*/ 1909474 w 2300115"/>
                <a:gd name="connsiteY2" fmla="*/ 1540699 h 1540699"/>
                <a:gd name="connsiteX3" fmla="*/ 390642 w 2300115"/>
                <a:gd name="connsiteY3" fmla="*/ 1540699 h 1540699"/>
                <a:gd name="connsiteX4" fmla="*/ 0 w 2300115"/>
                <a:gd name="connsiteY4" fmla="*/ 1150058 h 1540699"/>
                <a:gd name="connsiteX0" fmla="*/ 390642 w 2300115"/>
                <a:gd name="connsiteY0" fmla="*/ 1540699 h 1632139"/>
                <a:gd name="connsiteX1" fmla="*/ 0 w 2300115"/>
                <a:gd name="connsiteY1" fmla="*/ 1150058 h 1632139"/>
                <a:gd name="connsiteX2" fmla="*/ 1150058 w 2300115"/>
                <a:gd name="connsiteY2" fmla="*/ 0 h 1632139"/>
                <a:gd name="connsiteX3" fmla="*/ 2300115 w 2300115"/>
                <a:gd name="connsiteY3" fmla="*/ 1150058 h 1632139"/>
                <a:gd name="connsiteX4" fmla="*/ 1909474 w 2300115"/>
                <a:gd name="connsiteY4" fmla="*/ 1540699 h 1632139"/>
                <a:gd name="connsiteX5" fmla="*/ 482082 w 2300115"/>
                <a:gd name="connsiteY5" fmla="*/ 1632139 h 1632139"/>
                <a:gd name="connsiteX0" fmla="*/ 390642 w 2300115"/>
                <a:gd name="connsiteY0" fmla="*/ 1540699 h 1540699"/>
                <a:gd name="connsiteX1" fmla="*/ 0 w 2300115"/>
                <a:gd name="connsiteY1" fmla="*/ 1150058 h 1540699"/>
                <a:gd name="connsiteX2" fmla="*/ 1150058 w 2300115"/>
                <a:gd name="connsiteY2" fmla="*/ 0 h 1540699"/>
                <a:gd name="connsiteX3" fmla="*/ 2300115 w 2300115"/>
                <a:gd name="connsiteY3" fmla="*/ 1150058 h 1540699"/>
                <a:gd name="connsiteX4" fmla="*/ 1909474 w 2300115"/>
                <a:gd name="connsiteY4" fmla="*/ 1540699 h 1540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115" h="1540699">
                  <a:moveTo>
                    <a:pt x="390642" y="1540699"/>
                  </a:moveTo>
                  <a:lnTo>
                    <a:pt x="0" y="1150058"/>
                  </a:lnTo>
                  <a:lnTo>
                    <a:pt x="1150058" y="0"/>
                  </a:lnTo>
                  <a:lnTo>
                    <a:pt x="2300115" y="1150058"/>
                  </a:lnTo>
                  <a:lnTo>
                    <a:pt x="1909474" y="1540699"/>
                  </a:lnTo>
                </a:path>
              </a:pathLst>
            </a:cu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err="1">
                <a:solidFill>
                  <a:schemeClr val="tx1"/>
                </a:solidFill>
              </a:endParaRPr>
            </a:p>
          </p:txBody>
        </p:sp>
      </p:grpSp>
    </p:spTree>
    <p:custDataLst>
      <p:tags r:id="rId1"/>
    </p:custDataLst>
    <p:extLst>
      <p:ext uri="{BB962C8B-B14F-4D97-AF65-F5344CB8AC3E}">
        <p14:creationId xmlns:p14="http://schemas.microsoft.com/office/powerpoint/2010/main" val="2032932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D50DB392-912D-A7A7-9144-9D70D9DC8B74}"/>
              </a:ext>
            </a:extLst>
          </p:cNvPr>
          <p:cNvGraphicFramePr>
            <a:graphicFrameLocks noChangeAspect="1"/>
          </p:cNvGraphicFramePr>
          <p:nvPr>
            <p:custDataLst>
              <p:tags r:id="rId2"/>
            </p:custDataLst>
            <p:extLst>
              <p:ext uri="{D42A27DB-BD31-4B8C-83A1-F6EECF244321}">
                <p14:modId xmlns:p14="http://schemas.microsoft.com/office/powerpoint/2010/main" val="16163802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14" name="think-cell data - do not delete" hidden="1">
                        <a:extLst>
                          <a:ext uri="{FF2B5EF4-FFF2-40B4-BE49-F238E27FC236}">
                            <a16:creationId xmlns:a16="http://schemas.microsoft.com/office/drawing/2014/main" id="{D50DB392-912D-A7A7-9144-9D70D9DC8B7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Slide Number Placeholder 9">
            <a:extLst>
              <a:ext uri="{FF2B5EF4-FFF2-40B4-BE49-F238E27FC236}">
                <a16:creationId xmlns:a16="http://schemas.microsoft.com/office/drawing/2014/main" id="{FC3319B3-9F28-4E8B-8732-22B8B6607AE9}"/>
              </a:ext>
            </a:extLst>
          </p:cNvPr>
          <p:cNvSpPr>
            <a:spLocks noGrp="1"/>
          </p:cNvSpPr>
          <p:nvPr>
            <p:ph type="sldNum" sz="quarter" idx="18"/>
          </p:nvPr>
        </p:nvSpPr>
        <p:spPr/>
        <p:txBody>
          <a:bodyPr/>
          <a:lstStyle/>
          <a:p>
            <a:fld id="{3A65056A-10E9-40C8-A093-AA138EB7B919}" type="slidenum">
              <a:rPr lang="de-DE" smtClean="0"/>
              <a:pPr/>
              <a:t>11</a:t>
            </a:fld>
            <a:endParaRPr lang="de-DE"/>
          </a:p>
        </p:txBody>
      </p:sp>
      <p:sp>
        <p:nvSpPr>
          <p:cNvPr id="24" name="Title 23">
            <a:extLst>
              <a:ext uri="{FF2B5EF4-FFF2-40B4-BE49-F238E27FC236}">
                <a16:creationId xmlns:a16="http://schemas.microsoft.com/office/drawing/2014/main" id="{9532C785-6BC8-48DA-A0E8-1CD1170379C8}"/>
              </a:ext>
            </a:extLst>
          </p:cNvPr>
          <p:cNvSpPr>
            <a:spLocks noGrp="1"/>
          </p:cNvSpPr>
          <p:nvPr>
            <p:ph type="title"/>
          </p:nvPr>
        </p:nvSpPr>
        <p:spPr/>
        <p:txBody>
          <a:bodyPr vert="horz"/>
          <a:lstStyle/>
          <a:p>
            <a:r>
              <a:rPr lang="en-GB"/>
              <a:t>'Evergreen' vs 'short term' </a:t>
            </a:r>
            <a:r>
              <a:rPr lang="en-GB" dirty="0"/>
              <a:t>content</a:t>
            </a:r>
            <a:r>
              <a:rPr lang="pl-PL" dirty="0">
                <a:sym typeface="SimonKucher" pitchFamily="2" charset="0"/>
              </a:rPr>
              <a:t> </a:t>
            </a:r>
            <a:r>
              <a:rPr lang="en-GB" dirty="0">
                <a:sym typeface="SimonKucher" pitchFamily="2" charset="0"/>
              </a:rPr>
              <a:t>for </a:t>
            </a:r>
            <a:r>
              <a:rPr lang="en-GB" b="0" dirty="0">
                <a:sym typeface="SimonKucher" pitchFamily="2" charset="0"/>
              </a:rPr>
              <a:t>simon-kucher.com</a:t>
            </a:r>
            <a:endParaRPr lang="en-GB" b="0" dirty="0"/>
          </a:p>
        </p:txBody>
      </p:sp>
      <p:sp>
        <p:nvSpPr>
          <p:cNvPr id="16" name="Note"/>
          <p:cNvSpPr/>
          <p:nvPr/>
        </p:nvSpPr>
        <p:spPr>
          <a:xfrm>
            <a:off x="5479750" y="2490885"/>
            <a:ext cx="7528223" cy="410881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800" b="1" dirty="0">
                <a:solidFill>
                  <a:srgbClr val="000000"/>
                </a:solidFill>
                <a:effectLst/>
                <a:ea typeface="Calibri" panose="020F0502020204030204" pitchFamily="34" charset="0"/>
              </a:rPr>
              <a:t>Short term content</a:t>
            </a:r>
            <a:endParaRPr lang="en-US" sz="1800" b="1" dirty="0">
              <a:effectLst/>
              <a:ea typeface="Calibri" panose="020F0502020204030204" pitchFamily="34" charset="0"/>
            </a:endParaRPr>
          </a:p>
          <a:p>
            <a:r>
              <a:rPr lang="en-US" sz="1800" dirty="0">
                <a:solidFill>
                  <a:srgbClr val="000000"/>
                </a:solidFill>
                <a:effectLst/>
                <a:ea typeface="Calibri" panose="020F0502020204030204" pitchFamily="34" charset="0"/>
              </a:rPr>
              <a:t>This content is short term, blogs, insights, events, campaign based (per country) and regional or global specific. It does not get </a:t>
            </a:r>
            <a:r>
              <a:rPr lang="en-US" sz="1800" dirty="0">
                <a:solidFill>
                  <a:srgbClr val="000000"/>
                </a:solidFill>
                <a:ea typeface="Calibri" panose="020F0502020204030204" pitchFamily="34" charset="0"/>
              </a:rPr>
              <a:t>translated. The majority of content requiring moderation / sign off by web-dev and CD will derive from these sections as they are predominantly created by regional / local teams.</a:t>
            </a:r>
          </a:p>
          <a:p>
            <a:endParaRPr lang="en-US" sz="1800" dirty="0">
              <a:solidFill>
                <a:srgbClr val="000000"/>
              </a:solidFill>
              <a:ea typeface="Calibri" panose="020F0502020204030204" pitchFamily="34" charset="0"/>
            </a:endParaRPr>
          </a:p>
          <a:p>
            <a:r>
              <a:rPr lang="en-US" sz="1800" dirty="0">
                <a:solidFill>
                  <a:srgbClr val="000000"/>
                </a:solidFill>
                <a:ea typeface="Calibri" panose="020F0502020204030204" pitchFamily="34" charset="0"/>
              </a:rPr>
              <a:t>Country page management in local language (or English).</a:t>
            </a:r>
            <a:br>
              <a:rPr lang="pl-PL" sz="1800" dirty="0">
                <a:solidFill>
                  <a:srgbClr val="000000"/>
                </a:solidFill>
                <a:ea typeface="Calibri" panose="020F0502020204030204" pitchFamily="34" charset="0"/>
              </a:rPr>
            </a:br>
            <a:r>
              <a:rPr lang="en-US" sz="1800" dirty="0">
                <a:solidFill>
                  <a:srgbClr val="000000"/>
                </a:solidFill>
                <a:ea typeface="Calibri" panose="020F0502020204030204" pitchFamily="34" charset="0"/>
              </a:rPr>
              <a:t>Ensuring local teams have ensured it's on brand, accurate </a:t>
            </a:r>
            <a:r>
              <a:rPr lang="en-US" sz="1800" dirty="0" err="1">
                <a:solidFill>
                  <a:srgbClr val="000000"/>
                </a:solidFill>
                <a:ea typeface="Calibri" panose="020F0502020204030204" pitchFamily="34" charset="0"/>
              </a:rPr>
              <a:t>ToV</a:t>
            </a:r>
            <a:r>
              <a:rPr lang="en-US" sz="1800" dirty="0">
                <a:solidFill>
                  <a:srgbClr val="000000"/>
                </a:solidFill>
                <a:ea typeface="Calibri" panose="020F0502020204030204" pitchFamily="34" charset="0"/>
              </a:rPr>
              <a:t> etc.</a:t>
            </a:r>
          </a:p>
          <a:p>
            <a:endParaRPr lang="en-US" sz="1800" dirty="0">
              <a:solidFill>
                <a:srgbClr val="000000"/>
              </a:solidFill>
              <a:effectLst/>
              <a:ea typeface="Calibri" panose="020F0502020204030204" pitchFamily="34" charset="0"/>
            </a:endParaRPr>
          </a:p>
          <a:p>
            <a:r>
              <a:rPr lang="en-US" sz="1800" dirty="0">
                <a:solidFill>
                  <a:srgbClr val="000000"/>
                </a:solidFill>
                <a:ea typeface="Calibri" panose="020F0502020204030204" pitchFamily="34" charset="0"/>
              </a:rPr>
              <a:t>This content sits beneath | with responsibility for:</a:t>
            </a:r>
            <a:endParaRPr lang="en-US" sz="1800" dirty="0">
              <a:solidFill>
                <a:srgbClr val="000000"/>
              </a:solidFill>
              <a:effectLst/>
              <a:ea typeface="Calibri" panose="020F0502020204030204" pitchFamily="34" charset="0"/>
            </a:endParaRPr>
          </a:p>
          <a:p>
            <a:pPr marL="270000" indent="-270000">
              <a:spcBef>
                <a:spcPts val="600"/>
              </a:spcBef>
              <a:buSzPct val="100000"/>
              <a:buFont typeface="Wingdings" panose="05000000000000000000" pitchFamily="2" charset="2"/>
              <a:buChar char="§"/>
            </a:pPr>
            <a:r>
              <a:rPr lang="en-US" sz="1800" b="1" dirty="0">
                <a:solidFill>
                  <a:srgbClr val="000000"/>
                </a:solidFill>
                <a:effectLst/>
                <a:ea typeface="Calibri" panose="020F0502020204030204" pitchFamily="34" charset="0"/>
              </a:rPr>
              <a:t>What we think: </a:t>
            </a:r>
            <a:r>
              <a:rPr lang="en-US" sz="1800" dirty="0">
                <a:solidFill>
                  <a:srgbClr val="000000"/>
                </a:solidFill>
                <a:effectLst/>
                <a:ea typeface="Calibri" panose="020F0502020204030204" pitchFamily="34" charset="0"/>
              </a:rPr>
              <a:t>marketing</a:t>
            </a:r>
          </a:p>
          <a:p>
            <a:pPr marL="270000" indent="-270000">
              <a:spcBef>
                <a:spcPts val="600"/>
              </a:spcBef>
              <a:buSzPct val="100000"/>
              <a:buFont typeface="Wingdings" panose="05000000000000000000" pitchFamily="2" charset="2"/>
              <a:buChar char="§"/>
            </a:pPr>
            <a:r>
              <a:rPr lang="en-US" sz="1800" b="1" dirty="0">
                <a:solidFill>
                  <a:srgbClr val="000000"/>
                </a:solidFill>
                <a:ea typeface="Calibri" panose="020F0502020204030204" pitchFamily="34" charset="0"/>
              </a:rPr>
              <a:t>Events: </a:t>
            </a:r>
            <a:r>
              <a:rPr lang="en-US" sz="1800" dirty="0">
                <a:solidFill>
                  <a:srgbClr val="000000"/>
                </a:solidFill>
                <a:ea typeface="Calibri" panose="020F0502020204030204" pitchFamily="34" charset="0"/>
              </a:rPr>
              <a:t>event and HR (recruitment)</a:t>
            </a:r>
            <a:endParaRPr lang="en-US" sz="1800" dirty="0">
              <a:effectLst/>
              <a:ea typeface="Calibri" panose="020F0502020204030204" pitchFamily="34" charset="0"/>
            </a:endParaRPr>
          </a:p>
          <a:p>
            <a:pPr marL="270000" indent="-270000">
              <a:spcBef>
                <a:spcPts val="600"/>
              </a:spcBef>
              <a:buSzPct val="100000"/>
              <a:buFont typeface="Wingdings" panose="05000000000000000000" pitchFamily="2" charset="2"/>
              <a:buChar char="§"/>
            </a:pPr>
            <a:r>
              <a:rPr lang="en-US" sz="1800" b="1" dirty="0">
                <a:solidFill>
                  <a:srgbClr val="000000"/>
                </a:solidFill>
                <a:effectLst/>
                <a:ea typeface="Calibri" panose="020F0502020204030204" pitchFamily="34" charset="0"/>
              </a:rPr>
              <a:t>Locations: </a:t>
            </a:r>
            <a:r>
              <a:rPr lang="en-US" sz="1800" dirty="0">
                <a:solidFill>
                  <a:srgbClr val="000000"/>
                </a:solidFill>
                <a:effectLst/>
                <a:ea typeface="Calibri" panose="020F0502020204030204" pitchFamily="34" charset="0"/>
              </a:rPr>
              <a:t>marketing</a:t>
            </a:r>
            <a:endParaRPr lang="en-US" sz="1800" dirty="0">
              <a:effectLst/>
              <a:highlight>
                <a:srgbClr val="FFFF00"/>
              </a:highlight>
              <a:ea typeface="Calibri" panose="020F0502020204030204" pitchFamily="34" charset="0"/>
            </a:endParaRPr>
          </a:p>
        </p:txBody>
      </p:sp>
      <p:cxnSp>
        <p:nvCxnSpPr>
          <p:cNvPr id="49" name="Straight Connector 48">
            <a:extLst>
              <a:ext uri="{FF2B5EF4-FFF2-40B4-BE49-F238E27FC236}">
                <a16:creationId xmlns:a16="http://schemas.microsoft.com/office/drawing/2014/main" id="{CDA2D0E9-C850-7EF3-E751-7413E2FC6C30}"/>
              </a:ext>
            </a:extLst>
          </p:cNvPr>
          <p:cNvCxnSpPr>
            <a:cxnSpLocks/>
          </p:cNvCxnSpPr>
          <p:nvPr/>
        </p:nvCxnSpPr>
        <p:spPr>
          <a:xfrm>
            <a:off x="5479751" y="1967667"/>
            <a:ext cx="1350000" cy="0"/>
          </a:xfrm>
          <a:prstGeom prst="line">
            <a:avLst/>
          </a:prstGeom>
          <a:ln w="38100">
            <a:solidFill>
              <a:srgbClr val="C80041"/>
            </a:solidFill>
          </a:ln>
        </p:spPr>
        <p:style>
          <a:lnRef idx="1">
            <a:schemeClr val="accent1"/>
          </a:lnRef>
          <a:fillRef idx="0">
            <a:schemeClr val="accent1"/>
          </a:fillRef>
          <a:effectRef idx="0">
            <a:schemeClr val="accent1"/>
          </a:effectRef>
          <a:fontRef idx="minor">
            <a:schemeClr val="tx1"/>
          </a:fontRef>
        </p:style>
      </p:cxnSp>
      <p:sp>
        <p:nvSpPr>
          <p:cNvPr id="60" name="©GettyImages_kupicoo_1153350345_ppt.jpg">
            <a:extLst>
              <a:ext uri="{FF2B5EF4-FFF2-40B4-BE49-F238E27FC236}">
                <a16:creationId xmlns:a16="http://schemas.microsoft.com/office/drawing/2014/main" id="{1D033900-D293-C2E2-7578-F9D024C53639}"/>
              </a:ext>
            </a:extLst>
          </p:cNvPr>
          <p:cNvSpPr txBox="1"/>
          <p:nvPr/>
        </p:nvSpPr>
        <p:spPr>
          <a:xfrm>
            <a:off x="11113" y="7466825"/>
            <a:ext cx="447238" cy="80150"/>
          </a:xfrm>
          <a:prstGeom prst="rect">
            <a:avLst/>
          </a:prstGeom>
          <a:noFill/>
        </p:spPr>
        <p:txBody>
          <a:bodyPr vert="horz" wrap="none" lIns="0" tIns="0" rIns="0" bIns="0" rtlCol="0" anchor="b">
            <a:spAutoFit/>
          </a:bodyPr>
          <a:lstStyle/>
          <a:p>
            <a:pPr>
              <a:lnSpc>
                <a:spcPct val="110000"/>
              </a:lnSpc>
              <a:spcBef>
                <a:spcPts val="800"/>
              </a:spcBef>
            </a:pPr>
            <a:r>
              <a:rPr lang="en-US" sz="500">
                <a:solidFill>
                  <a:srgbClr val="C0C0C0"/>
                </a:solidFill>
              </a:rPr>
              <a:t>iStock/kupicoo</a:t>
            </a:r>
            <a:endParaRPr lang="en-US" sz="500" dirty="0" err="1">
              <a:solidFill>
                <a:srgbClr val="C0C0C0"/>
              </a:solidFill>
            </a:endParaRPr>
          </a:p>
        </p:txBody>
      </p:sp>
      <p:grpSp>
        <p:nvGrpSpPr>
          <p:cNvPr id="68" name="Group 67">
            <a:extLst>
              <a:ext uri="{FF2B5EF4-FFF2-40B4-BE49-F238E27FC236}">
                <a16:creationId xmlns:a16="http://schemas.microsoft.com/office/drawing/2014/main" id="{E69EBCDF-1309-E431-D817-2BE98E9BAB1E}"/>
              </a:ext>
            </a:extLst>
          </p:cNvPr>
          <p:cNvGrpSpPr/>
          <p:nvPr/>
        </p:nvGrpSpPr>
        <p:grpSpPr>
          <a:xfrm>
            <a:off x="9460898" y="6018976"/>
            <a:ext cx="4611306" cy="1540699"/>
            <a:chOff x="1217002" y="6018976"/>
            <a:chExt cx="4611306" cy="1540699"/>
          </a:xfrm>
        </p:grpSpPr>
        <p:sp>
          <p:nvSpPr>
            <p:cNvPr id="63" name="Freeform: Shape 62">
              <a:extLst>
                <a:ext uri="{FF2B5EF4-FFF2-40B4-BE49-F238E27FC236}">
                  <a16:creationId xmlns:a16="http://schemas.microsoft.com/office/drawing/2014/main" id="{04EC2435-C38E-5DEB-72D6-4ABBBBC7BF2C}"/>
                </a:ext>
                <a:ext uri="{C183D7F6-B498-43B3-948B-1728B52AA6E4}">
                  <adec:decorative xmlns:adec="http://schemas.microsoft.com/office/drawing/2017/decorative" val="1"/>
                </a:ext>
              </a:extLst>
            </p:cNvPr>
            <p:cNvSpPr/>
            <p:nvPr userDrawn="1"/>
          </p:nvSpPr>
          <p:spPr>
            <a:xfrm flipH="1">
              <a:off x="1217002" y="6018976"/>
              <a:ext cx="2300115" cy="1540699"/>
            </a:xfrm>
            <a:custGeom>
              <a:avLst/>
              <a:gdLst>
                <a:gd name="connsiteX0" fmla="*/ 1150058 w 2300115"/>
                <a:gd name="connsiteY0" fmla="*/ 0 h 1540699"/>
                <a:gd name="connsiteX1" fmla="*/ 2300115 w 2300115"/>
                <a:gd name="connsiteY1" fmla="*/ 1150058 h 1540699"/>
                <a:gd name="connsiteX2" fmla="*/ 1909474 w 2300115"/>
                <a:gd name="connsiteY2" fmla="*/ 1540699 h 1540699"/>
                <a:gd name="connsiteX3" fmla="*/ 390642 w 2300115"/>
                <a:gd name="connsiteY3" fmla="*/ 1540699 h 1540699"/>
                <a:gd name="connsiteX4" fmla="*/ 0 w 2300115"/>
                <a:gd name="connsiteY4" fmla="*/ 1150058 h 1540699"/>
                <a:gd name="connsiteX0" fmla="*/ 390642 w 2300115"/>
                <a:gd name="connsiteY0" fmla="*/ 1540699 h 1632139"/>
                <a:gd name="connsiteX1" fmla="*/ 0 w 2300115"/>
                <a:gd name="connsiteY1" fmla="*/ 1150058 h 1632139"/>
                <a:gd name="connsiteX2" fmla="*/ 1150058 w 2300115"/>
                <a:gd name="connsiteY2" fmla="*/ 0 h 1632139"/>
                <a:gd name="connsiteX3" fmla="*/ 2300115 w 2300115"/>
                <a:gd name="connsiteY3" fmla="*/ 1150058 h 1632139"/>
                <a:gd name="connsiteX4" fmla="*/ 1909474 w 2300115"/>
                <a:gd name="connsiteY4" fmla="*/ 1540699 h 1632139"/>
                <a:gd name="connsiteX5" fmla="*/ 482082 w 2300115"/>
                <a:gd name="connsiteY5" fmla="*/ 1632139 h 1632139"/>
                <a:gd name="connsiteX0" fmla="*/ 390642 w 2300115"/>
                <a:gd name="connsiteY0" fmla="*/ 1540699 h 1540699"/>
                <a:gd name="connsiteX1" fmla="*/ 0 w 2300115"/>
                <a:gd name="connsiteY1" fmla="*/ 1150058 h 1540699"/>
                <a:gd name="connsiteX2" fmla="*/ 1150058 w 2300115"/>
                <a:gd name="connsiteY2" fmla="*/ 0 h 1540699"/>
                <a:gd name="connsiteX3" fmla="*/ 2300115 w 2300115"/>
                <a:gd name="connsiteY3" fmla="*/ 1150058 h 1540699"/>
                <a:gd name="connsiteX4" fmla="*/ 1909474 w 2300115"/>
                <a:gd name="connsiteY4" fmla="*/ 1540699 h 1540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115" h="1540699">
                  <a:moveTo>
                    <a:pt x="390642" y="1540699"/>
                  </a:moveTo>
                  <a:lnTo>
                    <a:pt x="0" y="1150058"/>
                  </a:lnTo>
                  <a:lnTo>
                    <a:pt x="1150058" y="0"/>
                  </a:lnTo>
                  <a:lnTo>
                    <a:pt x="2300115" y="1150058"/>
                  </a:lnTo>
                  <a:lnTo>
                    <a:pt x="1909474" y="1540699"/>
                  </a:lnTo>
                </a:path>
              </a:pathLst>
            </a:cu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err="1">
                <a:solidFill>
                  <a:schemeClr val="tx1"/>
                </a:solidFill>
              </a:endParaRPr>
            </a:p>
          </p:txBody>
        </p:sp>
        <p:sp>
          <p:nvSpPr>
            <p:cNvPr id="64" name="Freeform: Shape 63">
              <a:extLst>
                <a:ext uri="{FF2B5EF4-FFF2-40B4-BE49-F238E27FC236}">
                  <a16:creationId xmlns:a16="http://schemas.microsoft.com/office/drawing/2014/main" id="{E833048C-83AE-650B-C145-7F0207D0E8CD}"/>
                </a:ext>
                <a:ext uri="{C183D7F6-B498-43B3-948B-1728B52AA6E4}">
                  <adec:decorative xmlns:adec="http://schemas.microsoft.com/office/drawing/2017/decorative" val="1"/>
                </a:ext>
              </a:extLst>
            </p:cNvPr>
            <p:cNvSpPr/>
            <p:nvPr userDrawn="1"/>
          </p:nvSpPr>
          <p:spPr>
            <a:xfrm flipH="1">
              <a:off x="3528193" y="6018976"/>
              <a:ext cx="2300115" cy="1540699"/>
            </a:xfrm>
            <a:custGeom>
              <a:avLst/>
              <a:gdLst>
                <a:gd name="connsiteX0" fmla="*/ 1150058 w 2300115"/>
                <a:gd name="connsiteY0" fmla="*/ 0 h 1540699"/>
                <a:gd name="connsiteX1" fmla="*/ 2300115 w 2300115"/>
                <a:gd name="connsiteY1" fmla="*/ 1150058 h 1540699"/>
                <a:gd name="connsiteX2" fmla="*/ 1909474 w 2300115"/>
                <a:gd name="connsiteY2" fmla="*/ 1540699 h 1540699"/>
                <a:gd name="connsiteX3" fmla="*/ 390642 w 2300115"/>
                <a:gd name="connsiteY3" fmla="*/ 1540699 h 1540699"/>
                <a:gd name="connsiteX4" fmla="*/ 0 w 2300115"/>
                <a:gd name="connsiteY4" fmla="*/ 1150058 h 1540699"/>
                <a:gd name="connsiteX0" fmla="*/ 390642 w 2300115"/>
                <a:gd name="connsiteY0" fmla="*/ 1540699 h 1632139"/>
                <a:gd name="connsiteX1" fmla="*/ 0 w 2300115"/>
                <a:gd name="connsiteY1" fmla="*/ 1150058 h 1632139"/>
                <a:gd name="connsiteX2" fmla="*/ 1150058 w 2300115"/>
                <a:gd name="connsiteY2" fmla="*/ 0 h 1632139"/>
                <a:gd name="connsiteX3" fmla="*/ 2300115 w 2300115"/>
                <a:gd name="connsiteY3" fmla="*/ 1150058 h 1632139"/>
                <a:gd name="connsiteX4" fmla="*/ 1909474 w 2300115"/>
                <a:gd name="connsiteY4" fmla="*/ 1540699 h 1632139"/>
                <a:gd name="connsiteX5" fmla="*/ 482082 w 2300115"/>
                <a:gd name="connsiteY5" fmla="*/ 1632139 h 1632139"/>
                <a:gd name="connsiteX0" fmla="*/ 390642 w 2300115"/>
                <a:gd name="connsiteY0" fmla="*/ 1540699 h 1540699"/>
                <a:gd name="connsiteX1" fmla="*/ 0 w 2300115"/>
                <a:gd name="connsiteY1" fmla="*/ 1150058 h 1540699"/>
                <a:gd name="connsiteX2" fmla="*/ 1150058 w 2300115"/>
                <a:gd name="connsiteY2" fmla="*/ 0 h 1540699"/>
                <a:gd name="connsiteX3" fmla="*/ 2300115 w 2300115"/>
                <a:gd name="connsiteY3" fmla="*/ 1150058 h 1540699"/>
                <a:gd name="connsiteX4" fmla="*/ 1909474 w 2300115"/>
                <a:gd name="connsiteY4" fmla="*/ 1540699 h 1540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115" h="1540699">
                  <a:moveTo>
                    <a:pt x="390642" y="1540699"/>
                  </a:moveTo>
                  <a:lnTo>
                    <a:pt x="0" y="1150058"/>
                  </a:lnTo>
                  <a:lnTo>
                    <a:pt x="1150058" y="0"/>
                  </a:lnTo>
                  <a:lnTo>
                    <a:pt x="2300115" y="1150058"/>
                  </a:lnTo>
                  <a:lnTo>
                    <a:pt x="1909474" y="1540699"/>
                  </a:lnTo>
                </a:path>
              </a:pathLst>
            </a:cu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err="1">
                <a:solidFill>
                  <a:schemeClr val="tx1"/>
                </a:solidFill>
              </a:endParaRPr>
            </a:p>
          </p:txBody>
        </p:sp>
      </p:grpSp>
      <p:sp>
        <p:nvSpPr>
          <p:cNvPr id="37" name="©GettyImages_marchmeena29_1189750888_ppt.jpg">
            <a:extLst>
              <a:ext uri="{FF2B5EF4-FFF2-40B4-BE49-F238E27FC236}">
                <a16:creationId xmlns:a16="http://schemas.microsoft.com/office/drawing/2014/main" id="{BC3D3597-13F2-0E7A-F453-74D69C202FB7}"/>
              </a:ext>
            </a:extLst>
          </p:cNvPr>
          <p:cNvSpPr txBox="1"/>
          <p:nvPr/>
        </p:nvSpPr>
        <p:spPr>
          <a:xfrm>
            <a:off x="11113" y="7466825"/>
            <a:ext cx="674865" cy="80150"/>
          </a:xfrm>
          <a:prstGeom prst="rect">
            <a:avLst/>
          </a:prstGeom>
          <a:noFill/>
        </p:spPr>
        <p:txBody>
          <a:bodyPr vert="horz" wrap="none" lIns="0" tIns="0" rIns="0" bIns="0" rtlCol="0" anchor="b">
            <a:spAutoFit/>
          </a:bodyPr>
          <a:lstStyle/>
          <a:p>
            <a:pPr>
              <a:lnSpc>
                <a:spcPct val="110000"/>
              </a:lnSpc>
              <a:spcBef>
                <a:spcPts val="800"/>
              </a:spcBef>
            </a:pPr>
            <a:r>
              <a:rPr lang="en-US" sz="500">
                <a:solidFill>
                  <a:srgbClr val="C0C0C0"/>
                </a:solidFill>
              </a:rPr>
              <a:t>iStock/marchmeena29</a:t>
            </a:r>
            <a:endParaRPr lang="en-US" sz="500" dirty="0" err="1">
              <a:solidFill>
                <a:srgbClr val="C0C0C0"/>
              </a:solidFill>
            </a:endParaRPr>
          </a:p>
        </p:txBody>
      </p:sp>
      <p:grpSp>
        <p:nvGrpSpPr>
          <p:cNvPr id="47" name="Group 46">
            <a:extLst>
              <a:ext uri="{FF2B5EF4-FFF2-40B4-BE49-F238E27FC236}">
                <a16:creationId xmlns:a16="http://schemas.microsoft.com/office/drawing/2014/main" id="{A0775690-AEB9-0C97-3069-C9B7965017C5}"/>
              </a:ext>
            </a:extLst>
          </p:cNvPr>
          <p:cNvGrpSpPr>
            <a:grpSpLocks/>
          </p:cNvGrpSpPr>
          <p:nvPr/>
        </p:nvGrpSpPr>
        <p:grpSpPr>
          <a:xfrm>
            <a:off x="-1587" y="0"/>
            <a:ext cx="5059362" cy="7559675"/>
            <a:chOff x="0" y="0"/>
            <a:chExt cx="11329991" cy="7559675"/>
          </a:xfrm>
        </p:grpSpPr>
        <p:pic>
          <p:nvPicPr>
            <p:cNvPr id="45" name="GettyImages_PeopleImages_913649020_ppt.jpg" descr="Businesspeople putting sticky notes on a glass wall">
              <a:extLst>
                <a:ext uri="{FF2B5EF4-FFF2-40B4-BE49-F238E27FC236}">
                  <a16:creationId xmlns:a16="http://schemas.microsoft.com/office/drawing/2014/main" id="{A64BC00F-8765-47B6-0379-06B801D86AF4}"/>
                </a:ext>
              </a:extLst>
            </p:cNvPr>
            <p:cNvPicPr>
              <a:picLocks noChangeAspect="1"/>
            </p:cNvPicPr>
            <p:nvPr/>
          </p:nvPicPr>
          <p:blipFill rotWithShape="1">
            <a:blip r:embed="rId7"/>
            <a:srcRect l="38724" r="16622"/>
            <a:stretch/>
          </p:blipFill>
          <p:spPr>
            <a:xfrm>
              <a:off x="0" y="0"/>
              <a:ext cx="11329991" cy="7559675"/>
            </a:xfrm>
            <a:prstGeom prst="rect">
              <a:avLst/>
            </a:prstGeom>
          </p:spPr>
        </p:pic>
        <p:sp>
          <p:nvSpPr>
            <p:cNvPr id="46" name="©GettyImages_PeopleImages_913649020_ppt.jpg">
              <a:extLst>
                <a:ext uri="{FF2B5EF4-FFF2-40B4-BE49-F238E27FC236}">
                  <a16:creationId xmlns:a16="http://schemas.microsoft.com/office/drawing/2014/main" id="{51E9EAC7-C92C-320A-63CF-E08CA819908A}"/>
                </a:ext>
              </a:extLst>
            </p:cNvPr>
            <p:cNvSpPr txBox="1"/>
            <p:nvPr/>
          </p:nvSpPr>
          <p:spPr>
            <a:xfrm>
              <a:off x="12700" y="7466825"/>
              <a:ext cx="635000" cy="80150"/>
            </a:xfrm>
            <a:prstGeom prst="rect">
              <a:avLst/>
            </a:prstGeom>
            <a:noFill/>
          </p:spPr>
          <p:txBody>
            <a:bodyPr vert="horz" wrap="none" lIns="0" tIns="0" rIns="0" bIns="0" rtlCol="0" anchor="b">
              <a:spAutoFit/>
            </a:bodyPr>
            <a:lstStyle/>
            <a:p>
              <a:pPr>
                <a:lnSpc>
                  <a:spcPct val="110000"/>
                </a:lnSpc>
                <a:spcBef>
                  <a:spcPts val="800"/>
                </a:spcBef>
              </a:pPr>
              <a:r>
                <a:rPr lang="en-US" sz="500">
                  <a:solidFill>
                    <a:srgbClr val="C0C0C0"/>
                  </a:solidFill>
                </a:rPr>
                <a:t>iStock/PeopleImages</a:t>
              </a:r>
              <a:endParaRPr lang="en-US" sz="500" dirty="0" err="1">
                <a:solidFill>
                  <a:srgbClr val="C0C0C0"/>
                </a:solidFill>
              </a:endParaRPr>
            </a:p>
          </p:txBody>
        </p:sp>
      </p:grpSp>
      <p:sp>
        <p:nvSpPr>
          <p:cNvPr id="3" name="Freeform: Shape 2">
            <a:extLst>
              <a:ext uri="{FF2B5EF4-FFF2-40B4-BE49-F238E27FC236}">
                <a16:creationId xmlns:a16="http://schemas.microsoft.com/office/drawing/2014/main" id="{7D277BA4-F709-2546-17DB-593D146F1645}"/>
              </a:ext>
              <a:ext uri="{C183D7F6-B498-43B3-948B-1728B52AA6E4}">
                <adec:decorative xmlns:adec="http://schemas.microsoft.com/office/drawing/2017/decorative" val="1"/>
              </a:ext>
            </a:extLst>
          </p:cNvPr>
          <p:cNvSpPr/>
          <p:nvPr/>
        </p:nvSpPr>
        <p:spPr>
          <a:xfrm flipH="1" flipV="1">
            <a:off x="8610216" y="0"/>
            <a:ext cx="2300115" cy="1540699"/>
          </a:xfrm>
          <a:custGeom>
            <a:avLst/>
            <a:gdLst>
              <a:gd name="connsiteX0" fmla="*/ 1150058 w 2300115"/>
              <a:gd name="connsiteY0" fmla="*/ 0 h 1540699"/>
              <a:gd name="connsiteX1" fmla="*/ 2300115 w 2300115"/>
              <a:gd name="connsiteY1" fmla="*/ 1150058 h 1540699"/>
              <a:gd name="connsiteX2" fmla="*/ 1909474 w 2300115"/>
              <a:gd name="connsiteY2" fmla="*/ 1540699 h 1540699"/>
              <a:gd name="connsiteX3" fmla="*/ 390642 w 2300115"/>
              <a:gd name="connsiteY3" fmla="*/ 1540699 h 1540699"/>
              <a:gd name="connsiteX4" fmla="*/ 0 w 2300115"/>
              <a:gd name="connsiteY4" fmla="*/ 1150058 h 1540699"/>
              <a:gd name="connsiteX0" fmla="*/ 390642 w 2300115"/>
              <a:gd name="connsiteY0" fmla="*/ 1540699 h 1632139"/>
              <a:gd name="connsiteX1" fmla="*/ 0 w 2300115"/>
              <a:gd name="connsiteY1" fmla="*/ 1150058 h 1632139"/>
              <a:gd name="connsiteX2" fmla="*/ 1150058 w 2300115"/>
              <a:gd name="connsiteY2" fmla="*/ 0 h 1632139"/>
              <a:gd name="connsiteX3" fmla="*/ 2300115 w 2300115"/>
              <a:gd name="connsiteY3" fmla="*/ 1150058 h 1632139"/>
              <a:gd name="connsiteX4" fmla="*/ 1909474 w 2300115"/>
              <a:gd name="connsiteY4" fmla="*/ 1540699 h 1632139"/>
              <a:gd name="connsiteX5" fmla="*/ 482082 w 2300115"/>
              <a:gd name="connsiteY5" fmla="*/ 1632139 h 1632139"/>
              <a:gd name="connsiteX0" fmla="*/ 390642 w 2300115"/>
              <a:gd name="connsiteY0" fmla="*/ 1540699 h 1540699"/>
              <a:gd name="connsiteX1" fmla="*/ 0 w 2300115"/>
              <a:gd name="connsiteY1" fmla="*/ 1150058 h 1540699"/>
              <a:gd name="connsiteX2" fmla="*/ 1150058 w 2300115"/>
              <a:gd name="connsiteY2" fmla="*/ 0 h 1540699"/>
              <a:gd name="connsiteX3" fmla="*/ 2300115 w 2300115"/>
              <a:gd name="connsiteY3" fmla="*/ 1150058 h 1540699"/>
              <a:gd name="connsiteX4" fmla="*/ 1909474 w 2300115"/>
              <a:gd name="connsiteY4" fmla="*/ 1540699 h 1540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115" h="1540699">
                <a:moveTo>
                  <a:pt x="390642" y="1540699"/>
                </a:moveTo>
                <a:lnTo>
                  <a:pt x="0" y="1150058"/>
                </a:lnTo>
                <a:lnTo>
                  <a:pt x="1150058" y="0"/>
                </a:lnTo>
                <a:lnTo>
                  <a:pt x="2300115" y="1150058"/>
                </a:lnTo>
                <a:lnTo>
                  <a:pt x="1909474" y="1540699"/>
                </a:lnTo>
              </a:path>
            </a:pathLst>
          </a:cu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err="1">
              <a:solidFill>
                <a:schemeClr val="tx1"/>
              </a:solidFill>
            </a:endParaRPr>
          </a:p>
        </p:txBody>
      </p:sp>
    </p:spTree>
    <p:custDataLst>
      <p:tags r:id="rId1"/>
    </p:custDataLst>
    <p:extLst>
      <p:ext uri="{BB962C8B-B14F-4D97-AF65-F5344CB8AC3E}">
        <p14:creationId xmlns:p14="http://schemas.microsoft.com/office/powerpoint/2010/main" val="615117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D50DB392-912D-A7A7-9144-9D70D9DC8B74}"/>
              </a:ext>
            </a:extLst>
          </p:cNvPr>
          <p:cNvGraphicFramePr>
            <a:graphicFrameLocks noChangeAspect="1"/>
          </p:cNvGraphicFramePr>
          <p:nvPr>
            <p:custDataLst>
              <p:tags r:id="rId2"/>
            </p:custDataLst>
            <p:extLst>
              <p:ext uri="{D42A27DB-BD31-4B8C-83A1-F6EECF244321}">
                <p14:modId xmlns:p14="http://schemas.microsoft.com/office/powerpoint/2010/main" val="999841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14" name="think-cell data - do not delete" hidden="1">
                        <a:extLst>
                          <a:ext uri="{FF2B5EF4-FFF2-40B4-BE49-F238E27FC236}">
                            <a16:creationId xmlns:a16="http://schemas.microsoft.com/office/drawing/2014/main" id="{D50DB392-912D-A7A7-9144-9D70D9DC8B7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23" name="GettyImage_ipopba_1127257350_ppt.jpg" descr="Light bulb with digital marketing icons">
            <a:extLst>
              <a:ext uri="{FF2B5EF4-FFF2-40B4-BE49-F238E27FC236}">
                <a16:creationId xmlns:a16="http://schemas.microsoft.com/office/drawing/2014/main" id="{9BCA9140-57EB-72BB-B291-522BD6948009}"/>
              </a:ext>
            </a:extLst>
          </p:cNvPr>
          <p:cNvPicPr>
            <a:picLocks noGrp="1" noChangeAspect="1"/>
          </p:cNvPicPr>
          <p:nvPr>
            <p:ph type="pic" sz="quarter" idx="20"/>
          </p:nvPr>
        </p:nvPicPr>
        <p:blipFill rotWithShape="1">
          <a:blip r:embed="rId7"/>
          <a:srcRect l="29109" t="6318" r="26295" b="6318"/>
          <a:stretch/>
        </p:blipFill>
        <p:spPr>
          <a:xfrm>
            <a:off x="-1587" y="0"/>
            <a:ext cx="5059362" cy="7559675"/>
          </a:xfrm>
        </p:spPr>
      </p:pic>
      <p:sp>
        <p:nvSpPr>
          <p:cNvPr id="10" name="Slide Number Placeholder 9">
            <a:extLst>
              <a:ext uri="{FF2B5EF4-FFF2-40B4-BE49-F238E27FC236}">
                <a16:creationId xmlns:a16="http://schemas.microsoft.com/office/drawing/2014/main" id="{FC3319B3-9F28-4E8B-8732-22B8B6607AE9}"/>
              </a:ext>
            </a:extLst>
          </p:cNvPr>
          <p:cNvSpPr>
            <a:spLocks noGrp="1"/>
          </p:cNvSpPr>
          <p:nvPr>
            <p:ph type="sldNum" sz="quarter" idx="18"/>
          </p:nvPr>
        </p:nvSpPr>
        <p:spPr/>
        <p:txBody>
          <a:bodyPr/>
          <a:lstStyle/>
          <a:p>
            <a:fld id="{3A65056A-10E9-40C8-A093-AA138EB7B919}" type="slidenum">
              <a:rPr lang="de-DE" smtClean="0"/>
              <a:pPr/>
              <a:t>12</a:t>
            </a:fld>
            <a:endParaRPr lang="de-DE"/>
          </a:p>
        </p:txBody>
      </p:sp>
      <p:sp>
        <p:nvSpPr>
          <p:cNvPr id="24" name="Title 23">
            <a:extLst>
              <a:ext uri="{FF2B5EF4-FFF2-40B4-BE49-F238E27FC236}">
                <a16:creationId xmlns:a16="http://schemas.microsoft.com/office/drawing/2014/main" id="{9532C785-6BC8-48DA-A0E8-1CD1170379C8}"/>
              </a:ext>
            </a:extLst>
          </p:cNvPr>
          <p:cNvSpPr>
            <a:spLocks noGrp="1"/>
          </p:cNvSpPr>
          <p:nvPr>
            <p:ph type="title"/>
          </p:nvPr>
        </p:nvSpPr>
        <p:spPr>
          <a:xfrm>
            <a:off x="5479751" y="1512000"/>
            <a:ext cx="7528223" cy="313676"/>
          </a:xfrm>
        </p:spPr>
        <p:txBody>
          <a:bodyPr vert="horz"/>
          <a:lstStyle/>
          <a:p>
            <a:r>
              <a:rPr lang="en-GB"/>
              <a:t>'Evergreen' vs 'short term' </a:t>
            </a:r>
            <a:r>
              <a:rPr lang="en-GB" dirty="0"/>
              <a:t>content</a:t>
            </a:r>
            <a:r>
              <a:rPr lang="en-GB" dirty="0">
                <a:sym typeface="SimonKucher" pitchFamily="2" charset="0"/>
              </a:rPr>
              <a:t> for </a:t>
            </a:r>
            <a:r>
              <a:rPr lang="en-GB" b="0" dirty="0">
                <a:sym typeface="SimonKucher" pitchFamily="2" charset="0"/>
              </a:rPr>
              <a:t>simon-kucher.com</a:t>
            </a:r>
            <a:endParaRPr lang="en-GB" b="0" dirty="0"/>
          </a:p>
        </p:txBody>
      </p:sp>
      <p:sp>
        <p:nvSpPr>
          <p:cNvPr id="6" name="Text Placeholder 5">
            <a:extLst>
              <a:ext uri="{FF2B5EF4-FFF2-40B4-BE49-F238E27FC236}">
                <a16:creationId xmlns:a16="http://schemas.microsoft.com/office/drawing/2014/main" id="{BB3A8361-A2D5-B3DB-5A48-26345FE38E5F}"/>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7F39C448-8AC3-E14F-4FB8-33B143756BA4}"/>
              </a:ext>
            </a:extLst>
          </p:cNvPr>
          <p:cNvSpPr>
            <a:spLocks noGrp="1"/>
          </p:cNvSpPr>
          <p:nvPr>
            <p:ph type="body" sz="quarter" idx="19"/>
          </p:nvPr>
        </p:nvSpPr>
        <p:spPr/>
        <p:txBody>
          <a:bodyPr/>
          <a:lstStyle/>
          <a:p>
            <a:endParaRPr lang="en-US"/>
          </a:p>
        </p:txBody>
      </p:sp>
      <p:sp>
        <p:nvSpPr>
          <p:cNvPr id="60" name="©GettyImages_kupicoo_1153350345_ppt.jpg">
            <a:extLst>
              <a:ext uri="{FF2B5EF4-FFF2-40B4-BE49-F238E27FC236}">
                <a16:creationId xmlns:a16="http://schemas.microsoft.com/office/drawing/2014/main" id="{1D033900-D293-C2E2-7578-F9D024C53639}"/>
              </a:ext>
            </a:extLst>
          </p:cNvPr>
          <p:cNvSpPr txBox="1"/>
          <p:nvPr/>
        </p:nvSpPr>
        <p:spPr>
          <a:xfrm>
            <a:off x="11113" y="7466825"/>
            <a:ext cx="447238" cy="80150"/>
          </a:xfrm>
          <a:prstGeom prst="rect">
            <a:avLst/>
          </a:prstGeom>
          <a:noFill/>
        </p:spPr>
        <p:txBody>
          <a:bodyPr vert="horz" wrap="none" lIns="0" tIns="0" rIns="0" bIns="0" rtlCol="0" anchor="b">
            <a:spAutoFit/>
          </a:bodyPr>
          <a:lstStyle/>
          <a:p>
            <a:pPr>
              <a:lnSpc>
                <a:spcPct val="110000"/>
              </a:lnSpc>
              <a:spcBef>
                <a:spcPts val="800"/>
              </a:spcBef>
            </a:pPr>
            <a:r>
              <a:rPr lang="en-US" sz="500">
                <a:solidFill>
                  <a:srgbClr val="C0C0C0"/>
                </a:solidFill>
              </a:rPr>
              <a:t>iStock/kupicoo</a:t>
            </a:r>
            <a:endParaRPr lang="en-US" sz="500" dirty="0" err="1">
              <a:solidFill>
                <a:srgbClr val="C0C0C0"/>
              </a:solidFill>
            </a:endParaRPr>
          </a:p>
        </p:txBody>
      </p:sp>
      <p:sp>
        <p:nvSpPr>
          <p:cNvPr id="15" name="Note">
            <a:extLst>
              <a:ext uri="{FF2B5EF4-FFF2-40B4-BE49-F238E27FC236}">
                <a16:creationId xmlns:a16="http://schemas.microsoft.com/office/drawing/2014/main" id="{168948E4-A82C-AE70-3ABF-D163C872BECB}"/>
              </a:ext>
            </a:extLst>
          </p:cNvPr>
          <p:cNvSpPr/>
          <p:nvPr/>
        </p:nvSpPr>
        <p:spPr>
          <a:xfrm>
            <a:off x="5479750" y="2490885"/>
            <a:ext cx="7528223" cy="390876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800" b="1" dirty="0">
                <a:solidFill>
                  <a:srgbClr val="000000"/>
                </a:solidFill>
                <a:effectLst/>
                <a:ea typeface="Calibri" panose="020F0502020204030204" pitchFamily="34" charset="0"/>
              </a:rPr>
              <a:t>Short term content</a:t>
            </a:r>
            <a:endParaRPr lang="en-US" sz="1800" b="1" dirty="0">
              <a:effectLst/>
              <a:ea typeface="Calibri" panose="020F0502020204030204" pitchFamily="34" charset="0"/>
            </a:endParaRPr>
          </a:p>
          <a:p>
            <a:r>
              <a:rPr lang="en-US" sz="1800" dirty="0">
                <a:solidFill>
                  <a:srgbClr val="000000"/>
                </a:solidFill>
                <a:effectLst/>
                <a:ea typeface="Calibri" panose="020F0502020204030204" pitchFamily="34" charset="0"/>
              </a:rPr>
              <a:t>There are a few guidelines for uploading regional content (including Events) that will sit on the Global EN site and subsequent language versions.</a:t>
            </a:r>
            <a:endParaRPr lang="en-US" sz="1800" dirty="0">
              <a:solidFill>
                <a:srgbClr val="000000"/>
              </a:solidFill>
              <a:ea typeface="Calibri" panose="020F0502020204030204" pitchFamily="34" charset="0"/>
            </a:endParaRPr>
          </a:p>
          <a:p>
            <a:endParaRPr lang="en-US" sz="1800" dirty="0">
              <a:solidFill>
                <a:srgbClr val="000000"/>
              </a:solidFill>
              <a:effectLst/>
              <a:ea typeface="Calibri" panose="020F0502020204030204" pitchFamily="34" charset="0"/>
            </a:endParaRPr>
          </a:p>
          <a:p>
            <a:r>
              <a:rPr lang="en-US" sz="1800" dirty="0">
                <a:solidFill>
                  <a:srgbClr val="000000"/>
                </a:solidFill>
                <a:effectLst/>
                <a:ea typeface="Calibri" panose="020F0502020204030204" pitchFamily="34" charset="0"/>
              </a:rPr>
              <a:t>This includes:</a:t>
            </a:r>
            <a:endParaRPr lang="en-US" sz="1800" dirty="0">
              <a:effectLst/>
              <a:ea typeface="Calibri" panose="020F0502020204030204" pitchFamily="34" charset="0"/>
            </a:endParaRPr>
          </a:p>
          <a:p>
            <a:pPr marL="270000" indent="-270000">
              <a:spcBef>
                <a:spcPts val="600"/>
              </a:spcBef>
              <a:buSzPct val="100000"/>
              <a:buFont typeface="Wingdings" panose="05000000000000000000" pitchFamily="2" charset="2"/>
              <a:buChar char="§"/>
            </a:pPr>
            <a:r>
              <a:rPr lang="en-US" sz="1800" dirty="0">
                <a:solidFill>
                  <a:srgbClr val="000000"/>
                </a:solidFill>
                <a:effectLst/>
                <a:ea typeface="Calibri" panose="020F0502020204030204" pitchFamily="34" charset="0"/>
              </a:rPr>
              <a:t>Title must include regional name e.g. Pricing fluctuations in the US means that… </a:t>
            </a:r>
          </a:p>
          <a:p>
            <a:pPr marL="270000" indent="-270000">
              <a:spcBef>
                <a:spcPts val="600"/>
              </a:spcBef>
              <a:buSzPct val="100000"/>
              <a:buFont typeface="Wingdings" panose="05000000000000000000" pitchFamily="2" charset="2"/>
              <a:buChar char="§"/>
            </a:pPr>
            <a:r>
              <a:rPr lang="en-US" sz="1800" dirty="0">
                <a:solidFill>
                  <a:srgbClr val="000000"/>
                </a:solidFill>
                <a:effectLst/>
                <a:ea typeface="Calibri" panose="020F0502020204030204" pitchFamily="34" charset="0"/>
              </a:rPr>
              <a:t>Content needs to be tagged to show on the Country landing page</a:t>
            </a:r>
            <a:endParaRPr lang="en-US" sz="1800" dirty="0">
              <a:effectLst/>
              <a:ea typeface="Calibri" panose="020F0502020204030204" pitchFamily="34" charset="0"/>
            </a:endParaRPr>
          </a:p>
          <a:p>
            <a:pPr marL="270000" indent="-270000">
              <a:spcBef>
                <a:spcPts val="600"/>
              </a:spcBef>
              <a:buSzPct val="100000"/>
              <a:buFont typeface="Wingdings" panose="05000000000000000000" pitchFamily="2" charset="2"/>
              <a:buChar char="§"/>
            </a:pPr>
            <a:r>
              <a:rPr lang="en-US" sz="1800" dirty="0">
                <a:solidFill>
                  <a:srgbClr val="000000"/>
                </a:solidFill>
                <a:effectLst/>
                <a:ea typeface="Calibri" panose="020F0502020204030204" pitchFamily="34" charset="0"/>
              </a:rPr>
              <a:t>Topics to get pulled onto evergreen Industry 'Insights' pages must be agreed with sector head</a:t>
            </a:r>
          </a:p>
          <a:p>
            <a:pPr marL="270000" indent="-270000">
              <a:spcBef>
                <a:spcPts val="600"/>
              </a:spcBef>
              <a:buSzPct val="100000"/>
              <a:buFont typeface="Wingdings" panose="05000000000000000000" pitchFamily="2" charset="2"/>
              <a:buChar char="§"/>
            </a:pPr>
            <a:r>
              <a:rPr lang="en-US" sz="1800" dirty="0">
                <a:solidFill>
                  <a:srgbClr val="000000"/>
                </a:solidFill>
                <a:ea typeface="Calibri" panose="020F0502020204030204" pitchFamily="34" charset="0"/>
              </a:rPr>
              <a:t>[Events – please ensure all sections are filled in with specific information and asset used is different from others already live] </a:t>
            </a:r>
            <a:endParaRPr lang="en-US" sz="1800" dirty="0">
              <a:effectLst/>
              <a:ea typeface="Calibri" panose="020F0502020204030204" pitchFamily="34" charset="0"/>
            </a:endParaRPr>
          </a:p>
        </p:txBody>
      </p:sp>
      <p:cxnSp>
        <p:nvCxnSpPr>
          <p:cNvPr id="17" name="Straight Connector 16">
            <a:extLst>
              <a:ext uri="{FF2B5EF4-FFF2-40B4-BE49-F238E27FC236}">
                <a16:creationId xmlns:a16="http://schemas.microsoft.com/office/drawing/2014/main" id="{8F2EDD9A-5AAB-75DF-213D-1949ADC8EB2A}"/>
              </a:ext>
            </a:extLst>
          </p:cNvPr>
          <p:cNvCxnSpPr>
            <a:cxnSpLocks/>
          </p:cNvCxnSpPr>
          <p:nvPr/>
        </p:nvCxnSpPr>
        <p:spPr>
          <a:xfrm>
            <a:off x="5479751" y="1967667"/>
            <a:ext cx="1350000" cy="0"/>
          </a:xfrm>
          <a:prstGeom prst="line">
            <a:avLst/>
          </a:prstGeom>
          <a:ln w="38100">
            <a:solidFill>
              <a:srgbClr val="C8004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2D3227B-0A16-3751-00D8-348297EFF469}"/>
              </a:ext>
            </a:extLst>
          </p:cNvPr>
          <p:cNvGrpSpPr/>
          <p:nvPr/>
        </p:nvGrpSpPr>
        <p:grpSpPr>
          <a:xfrm>
            <a:off x="9460898" y="6018976"/>
            <a:ext cx="4611306" cy="1540699"/>
            <a:chOff x="1217002" y="6018976"/>
            <a:chExt cx="4611306" cy="1540699"/>
          </a:xfrm>
        </p:grpSpPr>
        <p:sp>
          <p:nvSpPr>
            <p:cNvPr id="19" name="Freeform: Shape 18">
              <a:extLst>
                <a:ext uri="{FF2B5EF4-FFF2-40B4-BE49-F238E27FC236}">
                  <a16:creationId xmlns:a16="http://schemas.microsoft.com/office/drawing/2014/main" id="{26758DFC-96CF-3E0F-410C-8D51DA4CBB25}"/>
                </a:ext>
                <a:ext uri="{C183D7F6-B498-43B3-948B-1728B52AA6E4}">
                  <adec:decorative xmlns:adec="http://schemas.microsoft.com/office/drawing/2017/decorative" val="1"/>
                </a:ext>
              </a:extLst>
            </p:cNvPr>
            <p:cNvSpPr/>
            <p:nvPr userDrawn="1"/>
          </p:nvSpPr>
          <p:spPr>
            <a:xfrm flipH="1">
              <a:off x="1217002" y="6018976"/>
              <a:ext cx="2300115" cy="1540699"/>
            </a:xfrm>
            <a:custGeom>
              <a:avLst/>
              <a:gdLst>
                <a:gd name="connsiteX0" fmla="*/ 1150058 w 2300115"/>
                <a:gd name="connsiteY0" fmla="*/ 0 h 1540699"/>
                <a:gd name="connsiteX1" fmla="*/ 2300115 w 2300115"/>
                <a:gd name="connsiteY1" fmla="*/ 1150058 h 1540699"/>
                <a:gd name="connsiteX2" fmla="*/ 1909474 w 2300115"/>
                <a:gd name="connsiteY2" fmla="*/ 1540699 h 1540699"/>
                <a:gd name="connsiteX3" fmla="*/ 390642 w 2300115"/>
                <a:gd name="connsiteY3" fmla="*/ 1540699 h 1540699"/>
                <a:gd name="connsiteX4" fmla="*/ 0 w 2300115"/>
                <a:gd name="connsiteY4" fmla="*/ 1150058 h 1540699"/>
                <a:gd name="connsiteX0" fmla="*/ 390642 w 2300115"/>
                <a:gd name="connsiteY0" fmla="*/ 1540699 h 1632139"/>
                <a:gd name="connsiteX1" fmla="*/ 0 w 2300115"/>
                <a:gd name="connsiteY1" fmla="*/ 1150058 h 1632139"/>
                <a:gd name="connsiteX2" fmla="*/ 1150058 w 2300115"/>
                <a:gd name="connsiteY2" fmla="*/ 0 h 1632139"/>
                <a:gd name="connsiteX3" fmla="*/ 2300115 w 2300115"/>
                <a:gd name="connsiteY3" fmla="*/ 1150058 h 1632139"/>
                <a:gd name="connsiteX4" fmla="*/ 1909474 w 2300115"/>
                <a:gd name="connsiteY4" fmla="*/ 1540699 h 1632139"/>
                <a:gd name="connsiteX5" fmla="*/ 482082 w 2300115"/>
                <a:gd name="connsiteY5" fmla="*/ 1632139 h 1632139"/>
                <a:gd name="connsiteX0" fmla="*/ 390642 w 2300115"/>
                <a:gd name="connsiteY0" fmla="*/ 1540699 h 1540699"/>
                <a:gd name="connsiteX1" fmla="*/ 0 w 2300115"/>
                <a:gd name="connsiteY1" fmla="*/ 1150058 h 1540699"/>
                <a:gd name="connsiteX2" fmla="*/ 1150058 w 2300115"/>
                <a:gd name="connsiteY2" fmla="*/ 0 h 1540699"/>
                <a:gd name="connsiteX3" fmla="*/ 2300115 w 2300115"/>
                <a:gd name="connsiteY3" fmla="*/ 1150058 h 1540699"/>
                <a:gd name="connsiteX4" fmla="*/ 1909474 w 2300115"/>
                <a:gd name="connsiteY4" fmla="*/ 1540699 h 1540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115" h="1540699">
                  <a:moveTo>
                    <a:pt x="390642" y="1540699"/>
                  </a:moveTo>
                  <a:lnTo>
                    <a:pt x="0" y="1150058"/>
                  </a:lnTo>
                  <a:lnTo>
                    <a:pt x="1150058" y="0"/>
                  </a:lnTo>
                  <a:lnTo>
                    <a:pt x="2300115" y="1150058"/>
                  </a:lnTo>
                  <a:lnTo>
                    <a:pt x="1909474" y="1540699"/>
                  </a:lnTo>
                </a:path>
              </a:pathLst>
            </a:cu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err="1">
                <a:solidFill>
                  <a:schemeClr val="tx1"/>
                </a:solidFill>
              </a:endParaRPr>
            </a:p>
          </p:txBody>
        </p:sp>
        <p:sp>
          <p:nvSpPr>
            <p:cNvPr id="20" name="Freeform: Shape 19">
              <a:extLst>
                <a:ext uri="{FF2B5EF4-FFF2-40B4-BE49-F238E27FC236}">
                  <a16:creationId xmlns:a16="http://schemas.microsoft.com/office/drawing/2014/main" id="{D76A0DE1-8054-0000-191F-EB188E58A152}"/>
                </a:ext>
                <a:ext uri="{C183D7F6-B498-43B3-948B-1728B52AA6E4}">
                  <adec:decorative xmlns:adec="http://schemas.microsoft.com/office/drawing/2017/decorative" val="1"/>
                </a:ext>
              </a:extLst>
            </p:cNvPr>
            <p:cNvSpPr/>
            <p:nvPr userDrawn="1"/>
          </p:nvSpPr>
          <p:spPr>
            <a:xfrm flipH="1">
              <a:off x="3528193" y="6018976"/>
              <a:ext cx="2300115" cy="1540699"/>
            </a:xfrm>
            <a:custGeom>
              <a:avLst/>
              <a:gdLst>
                <a:gd name="connsiteX0" fmla="*/ 1150058 w 2300115"/>
                <a:gd name="connsiteY0" fmla="*/ 0 h 1540699"/>
                <a:gd name="connsiteX1" fmla="*/ 2300115 w 2300115"/>
                <a:gd name="connsiteY1" fmla="*/ 1150058 h 1540699"/>
                <a:gd name="connsiteX2" fmla="*/ 1909474 w 2300115"/>
                <a:gd name="connsiteY2" fmla="*/ 1540699 h 1540699"/>
                <a:gd name="connsiteX3" fmla="*/ 390642 w 2300115"/>
                <a:gd name="connsiteY3" fmla="*/ 1540699 h 1540699"/>
                <a:gd name="connsiteX4" fmla="*/ 0 w 2300115"/>
                <a:gd name="connsiteY4" fmla="*/ 1150058 h 1540699"/>
                <a:gd name="connsiteX0" fmla="*/ 390642 w 2300115"/>
                <a:gd name="connsiteY0" fmla="*/ 1540699 h 1632139"/>
                <a:gd name="connsiteX1" fmla="*/ 0 w 2300115"/>
                <a:gd name="connsiteY1" fmla="*/ 1150058 h 1632139"/>
                <a:gd name="connsiteX2" fmla="*/ 1150058 w 2300115"/>
                <a:gd name="connsiteY2" fmla="*/ 0 h 1632139"/>
                <a:gd name="connsiteX3" fmla="*/ 2300115 w 2300115"/>
                <a:gd name="connsiteY3" fmla="*/ 1150058 h 1632139"/>
                <a:gd name="connsiteX4" fmla="*/ 1909474 w 2300115"/>
                <a:gd name="connsiteY4" fmla="*/ 1540699 h 1632139"/>
                <a:gd name="connsiteX5" fmla="*/ 482082 w 2300115"/>
                <a:gd name="connsiteY5" fmla="*/ 1632139 h 1632139"/>
                <a:gd name="connsiteX0" fmla="*/ 390642 w 2300115"/>
                <a:gd name="connsiteY0" fmla="*/ 1540699 h 1540699"/>
                <a:gd name="connsiteX1" fmla="*/ 0 w 2300115"/>
                <a:gd name="connsiteY1" fmla="*/ 1150058 h 1540699"/>
                <a:gd name="connsiteX2" fmla="*/ 1150058 w 2300115"/>
                <a:gd name="connsiteY2" fmla="*/ 0 h 1540699"/>
                <a:gd name="connsiteX3" fmla="*/ 2300115 w 2300115"/>
                <a:gd name="connsiteY3" fmla="*/ 1150058 h 1540699"/>
                <a:gd name="connsiteX4" fmla="*/ 1909474 w 2300115"/>
                <a:gd name="connsiteY4" fmla="*/ 1540699 h 1540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115" h="1540699">
                  <a:moveTo>
                    <a:pt x="390642" y="1540699"/>
                  </a:moveTo>
                  <a:lnTo>
                    <a:pt x="0" y="1150058"/>
                  </a:lnTo>
                  <a:lnTo>
                    <a:pt x="1150058" y="0"/>
                  </a:lnTo>
                  <a:lnTo>
                    <a:pt x="2300115" y="1150058"/>
                  </a:lnTo>
                  <a:lnTo>
                    <a:pt x="1909474" y="1540699"/>
                  </a:lnTo>
                </a:path>
              </a:pathLst>
            </a:cu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err="1">
                <a:solidFill>
                  <a:schemeClr val="tx1"/>
                </a:solidFill>
              </a:endParaRPr>
            </a:p>
          </p:txBody>
        </p:sp>
      </p:grpSp>
      <p:sp>
        <p:nvSpPr>
          <p:cNvPr id="25" name="©GettyImage_ipopba_1127257350_ppt.jpg">
            <a:extLst>
              <a:ext uri="{FF2B5EF4-FFF2-40B4-BE49-F238E27FC236}">
                <a16:creationId xmlns:a16="http://schemas.microsoft.com/office/drawing/2014/main" id="{59426359-F398-8800-B06B-F7BB3115F62E}"/>
              </a:ext>
            </a:extLst>
          </p:cNvPr>
          <p:cNvSpPr txBox="1"/>
          <p:nvPr/>
        </p:nvSpPr>
        <p:spPr>
          <a:xfrm>
            <a:off x="11113" y="7466825"/>
            <a:ext cx="413575" cy="80150"/>
          </a:xfrm>
          <a:prstGeom prst="rect">
            <a:avLst/>
          </a:prstGeom>
          <a:noFill/>
        </p:spPr>
        <p:txBody>
          <a:bodyPr vert="horz" wrap="none" lIns="0" tIns="0" rIns="0" bIns="0" rtlCol="0" anchor="b">
            <a:spAutoFit/>
          </a:bodyPr>
          <a:lstStyle/>
          <a:p>
            <a:pPr>
              <a:lnSpc>
                <a:spcPct val="110000"/>
              </a:lnSpc>
              <a:spcBef>
                <a:spcPts val="800"/>
              </a:spcBef>
            </a:pPr>
            <a:r>
              <a:rPr lang="en-US" sz="500">
                <a:solidFill>
                  <a:srgbClr val="C0C0C0"/>
                </a:solidFill>
              </a:rPr>
              <a:t>iStock/ipopba</a:t>
            </a:r>
            <a:endParaRPr lang="en-US" sz="500" dirty="0" err="1">
              <a:solidFill>
                <a:srgbClr val="C0C0C0"/>
              </a:solidFill>
            </a:endParaRPr>
          </a:p>
        </p:txBody>
      </p:sp>
      <p:sp>
        <p:nvSpPr>
          <p:cNvPr id="3" name="Freeform: Shape 2">
            <a:extLst>
              <a:ext uri="{FF2B5EF4-FFF2-40B4-BE49-F238E27FC236}">
                <a16:creationId xmlns:a16="http://schemas.microsoft.com/office/drawing/2014/main" id="{0957CB51-5E6C-CF80-DAA6-3E83167AE4C0}"/>
              </a:ext>
              <a:ext uri="{C183D7F6-B498-43B3-948B-1728B52AA6E4}">
                <adec:decorative xmlns:adec="http://schemas.microsoft.com/office/drawing/2017/decorative" val="1"/>
              </a:ext>
            </a:extLst>
          </p:cNvPr>
          <p:cNvSpPr/>
          <p:nvPr/>
        </p:nvSpPr>
        <p:spPr>
          <a:xfrm flipH="1" flipV="1">
            <a:off x="8610216" y="0"/>
            <a:ext cx="2300115" cy="1540699"/>
          </a:xfrm>
          <a:custGeom>
            <a:avLst/>
            <a:gdLst>
              <a:gd name="connsiteX0" fmla="*/ 1150058 w 2300115"/>
              <a:gd name="connsiteY0" fmla="*/ 0 h 1540699"/>
              <a:gd name="connsiteX1" fmla="*/ 2300115 w 2300115"/>
              <a:gd name="connsiteY1" fmla="*/ 1150058 h 1540699"/>
              <a:gd name="connsiteX2" fmla="*/ 1909474 w 2300115"/>
              <a:gd name="connsiteY2" fmla="*/ 1540699 h 1540699"/>
              <a:gd name="connsiteX3" fmla="*/ 390642 w 2300115"/>
              <a:gd name="connsiteY3" fmla="*/ 1540699 h 1540699"/>
              <a:gd name="connsiteX4" fmla="*/ 0 w 2300115"/>
              <a:gd name="connsiteY4" fmla="*/ 1150058 h 1540699"/>
              <a:gd name="connsiteX0" fmla="*/ 390642 w 2300115"/>
              <a:gd name="connsiteY0" fmla="*/ 1540699 h 1632139"/>
              <a:gd name="connsiteX1" fmla="*/ 0 w 2300115"/>
              <a:gd name="connsiteY1" fmla="*/ 1150058 h 1632139"/>
              <a:gd name="connsiteX2" fmla="*/ 1150058 w 2300115"/>
              <a:gd name="connsiteY2" fmla="*/ 0 h 1632139"/>
              <a:gd name="connsiteX3" fmla="*/ 2300115 w 2300115"/>
              <a:gd name="connsiteY3" fmla="*/ 1150058 h 1632139"/>
              <a:gd name="connsiteX4" fmla="*/ 1909474 w 2300115"/>
              <a:gd name="connsiteY4" fmla="*/ 1540699 h 1632139"/>
              <a:gd name="connsiteX5" fmla="*/ 482082 w 2300115"/>
              <a:gd name="connsiteY5" fmla="*/ 1632139 h 1632139"/>
              <a:gd name="connsiteX0" fmla="*/ 390642 w 2300115"/>
              <a:gd name="connsiteY0" fmla="*/ 1540699 h 1540699"/>
              <a:gd name="connsiteX1" fmla="*/ 0 w 2300115"/>
              <a:gd name="connsiteY1" fmla="*/ 1150058 h 1540699"/>
              <a:gd name="connsiteX2" fmla="*/ 1150058 w 2300115"/>
              <a:gd name="connsiteY2" fmla="*/ 0 h 1540699"/>
              <a:gd name="connsiteX3" fmla="*/ 2300115 w 2300115"/>
              <a:gd name="connsiteY3" fmla="*/ 1150058 h 1540699"/>
              <a:gd name="connsiteX4" fmla="*/ 1909474 w 2300115"/>
              <a:gd name="connsiteY4" fmla="*/ 1540699 h 1540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115" h="1540699">
                <a:moveTo>
                  <a:pt x="390642" y="1540699"/>
                </a:moveTo>
                <a:lnTo>
                  <a:pt x="0" y="1150058"/>
                </a:lnTo>
                <a:lnTo>
                  <a:pt x="1150058" y="0"/>
                </a:lnTo>
                <a:lnTo>
                  <a:pt x="2300115" y="1150058"/>
                </a:lnTo>
                <a:lnTo>
                  <a:pt x="1909474" y="1540699"/>
                </a:lnTo>
              </a:path>
            </a:pathLst>
          </a:cu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err="1">
              <a:solidFill>
                <a:schemeClr val="tx1"/>
              </a:solidFill>
            </a:endParaRPr>
          </a:p>
        </p:txBody>
      </p:sp>
    </p:spTree>
    <p:custDataLst>
      <p:tags r:id="rId1"/>
    </p:custDataLst>
    <p:extLst>
      <p:ext uri="{BB962C8B-B14F-4D97-AF65-F5344CB8AC3E}">
        <p14:creationId xmlns:p14="http://schemas.microsoft.com/office/powerpoint/2010/main" val="2093393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FA398EA4-B038-06E4-702E-2731BFA755C2}"/>
              </a:ext>
            </a:extLst>
          </p:cNvPr>
          <p:cNvGraphicFramePr>
            <a:graphicFrameLocks noChangeAspect="1"/>
          </p:cNvGraphicFramePr>
          <p:nvPr>
            <p:custDataLst>
              <p:tags r:id="rId1"/>
            </p:custDataLst>
            <p:extLst>
              <p:ext uri="{D42A27DB-BD31-4B8C-83A1-F6EECF244321}">
                <p14:modId xmlns:p14="http://schemas.microsoft.com/office/powerpoint/2010/main" val="11486658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Slide Number Placeholder 12">
            <a:extLst>
              <a:ext uri="{FF2B5EF4-FFF2-40B4-BE49-F238E27FC236}">
                <a16:creationId xmlns:a16="http://schemas.microsoft.com/office/drawing/2014/main" id="{ACE30197-165B-5A97-6584-7645AE374788}"/>
              </a:ext>
            </a:extLst>
          </p:cNvPr>
          <p:cNvSpPr>
            <a:spLocks noGrp="1"/>
          </p:cNvSpPr>
          <p:nvPr>
            <p:ph type="sldNum" sz="quarter" idx="18"/>
          </p:nvPr>
        </p:nvSpPr>
        <p:spPr/>
        <p:txBody>
          <a:bodyPr/>
          <a:lstStyle/>
          <a:p>
            <a:pPr defTabSz="888980"/>
            <a:fld id="{3A65056A-10E9-40C8-A093-AA138EB7B919}" type="slidenum">
              <a:rPr lang="en-US" smtClean="0"/>
              <a:pPr defTabSz="888980"/>
              <a:t>13</a:t>
            </a:fld>
            <a:endParaRPr lang="en-US" dirty="0"/>
          </a:p>
        </p:txBody>
      </p:sp>
      <p:sp>
        <p:nvSpPr>
          <p:cNvPr id="5" name="Title 4"/>
          <p:cNvSpPr>
            <a:spLocks noGrp="1"/>
          </p:cNvSpPr>
          <p:nvPr>
            <p:ph type="title"/>
          </p:nvPr>
        </p:nvSpPr>
        <p:spPr/>
        <p:txBody>
          <a:bodyPr vert="horz"/>
          <a:lstStyle/>
          <a:p>
            <a:r>
              <a:rPr lang="en-US" sz="2000" dirty="0"/>
              <a:t>Page requirements</a:t>
            </a:r>
            <a:r>
              <a:rPr lang="pl-PL" sz="2000" dirty="0"/>
              <a:t>: </a:t>
            </a:r>
            <a:r>
              <a:rPr lang="en-GB" sz="2000" b="0" dirty="0">
                <a:sym typeface="SimonKucher" pitchFamily="2" charset="0"/>
              </a:rPr>
              <a:t>Beginning of the project</a:t>
            </a:r>
            <a:endParaRPr lang="en-US" dirty="0"/>
          </a:p>
        </p:txBody>
      </p:sp>
      <p:grpSp>
        <p:nvGrpSpPr>
          <p:cNvPr id="48" name="Group 47">
            <a:extLst>
              <a:ext uri="{FF2B5EF4-FFF2-40B4-BE49-F238E27FC236}">
                <a16:creationId xmlns:a16="http://schemas.microsoft.com/office/drawing/2014/main" id="{267D4F5F-198C-2ADE-1112-C86F44740B14}"/>
              </a:ext>
            </a:extLst>
          </p:cNvPr>
          <p:cNvGrpSpPr/>
          <p:nvPr/>
        </p:nvGrpSpPr>
        <p:grpSpPr>
          <a:xfrm>
            <a:off x="431800" y="1843854"/>
            <a:ext cx="7528223" cy="2539459"/>
            <a:chOff x="5479751" y="2259831"/>
            <a:chExt cx="7528223" cy="1520006"/>
          </a:xfrm>
        </p:grpSpPr>
        <p:sp>
          <p:nvSpPr>
            <p:cNvPr id="45" name="Note">
              <a:extLst>
                <a:ext uri="{FF2B5EF4-FFF2-40B4-BE49-F238E27FC236}">
                  <a16:creationId xmlns:a16="http://schemas.microsoft.com/office/drawing/2014/main" id="{887DF6CD-9706-E218-E42B-E619A3D5D130}"/>
                </a:ext>
              </a:extLst>
            </p:cNvPr>
            <p:cNvSpPr>
              <a:spLocks/>
            </p:cNvSpPr>
            <p:nvPr/>
          </p:nvSpPr>
          <p:spPr>
            <a:xfrm>
              <a:off x="5707186" y="2259831"/>
              <a:ext cx="7300788" cy="1520006"/>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spcBef>
                  <a:spcPts val="600"/>
                </a:spcBef>
                <a:buSzPct val="100000"/>
              </a:pPr>
              <a:r>
                <a:rPr lang="en-US" sz="1600" dirty="0">
                  <a:solidFill>
                    <a:schemeClr val="tx1"/>
                  </a:solidFill>
                </a:rPr>
                <a:t>Every short-term page (promotional/campaign/event) page must have two owners. </a:t>
              </a:r>
            </a:p>
            <a:p>
              <a:pPr>
                <a:spcBef>
                  <a:spcPts val="600"/>
                </a:spcBef>
                <a:buSzPct val="100000"/>
              </a:pPr>
              <a:r>
                <a:rPr lang="en-US" sz="1600" dirty="0">
                  <a:solidFill>
                    <a:schemeClr val="tx1"/>
                  </a:solidFill>
                </a:rPr>
                <a:t>The first will be the ‘reviewer’/ owner of the original content creation and the second will be the ‘content delivery’ i.e. the person who puts the content they’ve received into an online template.</a:t>
              </a:r>
              <a:br>
                <a:rPr lang="en-US" sz="1600" dirty="0">
                  <a:solidFill>
                    <a:schemeClr val="tx1"/>
                  </a:solidFill>
                </a:rPr>
              </a:br>
              <a:br>
                <a:rPr lang="en-US" sz="1600" dirty="0">
                  <a:solidFill>
                    <a:schemeClr val="tx1"/>
                  </a:solidFill>
                </a:rPr>
              </a:br>
              <a:r>
                <a:rPr lang="en-US" sz="1600" dirty="0">
                  <a:solidFill>
                    <a:schemeClr val="tx1"/>
                  </a:solidFill>
                </a:rPr>
                <a:t>E.g. Niki Irby &amp; Marcus Saint-Louis, Miguel Martinez Postigo &amp; Ralph Truijens,  </a:t>
              </a:r>
              <a:br>
                <a:rPr lang="en-US" sz="1600" dirty="0">
                  <a:solidFill>
                    <a:schemeClr val="tx1"/>
                  </a:solidFill>
                </a:rPr>
              </a:br>
              <a:r>
                <a:rPr lang="en-GB" sz="1600" dirty="0">
                  <a:solidFill>
                    <a:schemeClr val="tx1"/>
                  </a:solidFill>
                </a:rPr>
                <a:t>Bernadette Schweizer &amp; Dana </a:t>
              </a:r>
              <a:r>
                <a:rPr lang="en-GB" sz="1600" dirty="0" err="1">
                  <a:solidFill>
                    <a:schemeClr val="tx1"/>
                  </a:solidFill>
                </a:rPr>
                <a:t>Saed</a:t>
              </a:r>
              <a:r>
                <a:rPr lang="en-GB" sz="1600" dirty="0">
                  <a:solidFill>
                    <a:schemeClr val="tx1"/>
                  </a:solidFill>
                </a:rPr>
                <a:t> Osman</a:t>
              </a:r>
              <a:endParaRPr lang="pl-PL" sz="1600" dirty="0">
                <a:solidFill>
                  <a:schemeClr val="tx1"/>
                </a:solidFill>
              </a:endParaRPr>
            </a:p>
          </p:txBody>
        </p:sp>
        <p:cxnSp>
          <p:nvCxnSpPr>
            <p:cNvPr id="46" name="Straight Connector 45">
              <a:extLst>
                <a:ext uri="{FF2B5EF4-FFF2-40B4-BE49-F238E27FC236}">
                  <a16:creationId xmlns:a16="http://schemas.microsoft.com/office/drawing/2014/main" id="{206A81E8-53B2-C2F1-EC53-EF3FEC302DAD}"/>
                </a:ext>
              </a:extLst>
            </p:cNvPr>
            <p:cNvCxnSpPr>
              <a:cxnSpLocks/>
            </p:cNvCxnSpPr>
            <p:nvPr/>
          </p:nvCxnSpPr>
          <p:spPr>
            <a:xfrm>
              <a:off x="5479751" y="2259831"/>
              <a:ext cx="0" cy="1370689"/>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323AA17C-ABBA-1A65-CDA9-F8AD42683A92}"/>
              </a:ext>
            </a:extLst>
          </p:cNvPr>
          <p:cNvGrpSpPr/>
          <p:nvPr/>
        </p:nvGrpSpPr>
        <p:grpSpPr>
          <a:xfrm>
            <a:off x="431800" y="4756243"/>
            <a:ext cx="7528223" cy="791359"/>
            <a:chOff x="5479751" y="4161721"/>
            <a:chExt cx="7528223" cy="2454979"/>
          </a:xfrm>
        </p:grpSpPr>
        <p:sp>
          <p:nvSpPr>
            <p:cNvPr id="43" name="Note">
              <a:extLst>
                <a:ext uri="{FF2B5EF4-FFF2-40B4-BE49-F238E27FC236}">
                  <a16:creationId xmlns:a16="http://schemas.microsoft.com/office/drawing/2014/main" id="{C18FC7F7-5066-E203-2A29-69222C14EDD3}"/>
                </a:ext>
              </a:extLst>
            </p:cNvPr>
            <p:cNvSpPr>
              <a:spLocks/>
            </p:cNvSpPr>
            <p:nvPr/>
          </p:nvSpPr>
          <p:spPr>
            <a:xfrm>
              <a:off x="5707186" y="4161721"/>
              <a:ext cx="7300788" cy="2454979"/>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spcBef>
                  <a:spcPts val="1800"/>
                </a:spcBef>
                <a:buSzPct val="100000"/>
              </a:pPr>
              <a:r>
                <a:rPr lang="en-US" sz="1600" dirty="0">
                  <a:solidFill>
                    <a:schemeClr val="tx1"/>
                  </a:solidFill>
                </a:rPr>
                <a:t>Web team will add in a page owner field (free text) for the promotional pages content type in Drupal so that people are aware of who owns these pages for future referencing and back tracking etc.</a:t>
              </a:r>
            </a:p>
          </p:txBody>
        </p:sp>
        <p:cxnSp>
          <p:nvCxnSpPr>
            <p:cNvPr id="47" name="Straight Connector 46">
              <a:extLst>
                <a:ext uri="{FF2B5EF4-FFF2-40B4-BE49-F238E27FC236}">
                  <a16:creationId xmlns:a16="http://schemas.microsoft.com/office/drawing/2014/main" id="{56986740-69CE-A879-471D-1F1C79BC0D8E}"/>
                </a:ext>
              </a:extLst>
            </p:cNvPr>
            <p:cNvCxnSpPr>
              <a:cxnSpLocks/>
            </p:cNvCxnSpPr>
            <p:nvPr/>
          </p:nvCxnSpPr>
          <p:spPr>
            <a:xfrm>
              <a:off x="5479751" y="4161721"/>
              <a:ext cx="0" cy="2454979"/>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D04989B-E277-A76E-FD84-7D4874B1D76A}"/>
              </a:ext>
            </a:extLst>
          </p:cNvPr>
          <p:cNvGrpSpPr/>
          <p:nvPr/>
        </p:nvGrpSpPr>
        <p:grpSpPr>
          <a:xfrm>
            <a:off x="431800" y="6018985"/>
            <a:ext cx="7528223" cy="791359"/>
            <a:chOff x="5479751" y="4161721"/>
            <a:chExt cx="7528223" cy="2454979"/>
          </a:xfrm>
        </p:grpSpPr>
        <p:sp>
          <p:nvSpPr>
            <p:cNvPr id="51" name="Note">
              <a:extLst>
                <a:ext uri="{FF2B5EF4-FFF2-40B4-BE49-F238E27FC236}">
                  <a16:creationId xmlns:a16="http://schemas.microsoft.com/office/drawing/2014/main" id="{D47CD69F-1A10-0A5E-8A31-68CB51480AB8}"/>
                </a:ext>
              </a:extLst>
            </p:cNvPr>
            <p:cNvSpPr>
              <a:spLocks/>
            </p:cNvSpPr>
            <p:nvPr/>
          </p:nvSpPr>
          <p:spPr>
            <a:xfrm>
              <a:off x="5707186" y="4161721"/>
              <a:ext cx="7300788" cy="2454979"/>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spcBef>
                  <a:spcPts val="1800"/>
                </a:spcBef>
                <a:buSzPct val="100000"/>
              </a:pPr>
              <a:r>
                <a:rPr lang="en-US" sz="1600" dirty="0">
                  <a:solidFill>
                    <a:schemeClr val="tx1"/>
                  </a:solidFill>
                </a:rPr>
                <a:t>The owner field does not apply to Insights, for example blogs, whitepapers, books etc. However, the moderation process will still apply which means any Insights will need to be approved.</a:t>
              </a:r>
              <a:endParaRPr lang="en-GB" sz="1600" dirty="0">
                <a:solidFill>
                  <a:schemeClr val="tx1"/>
                </a:solidFill>
                <a:latin typeface="SimonKucher" pitchFamily="2" charset="0"/>
              </a:endParaRPr>
            </a:p>
          </p:txBody>
        </p:sp>
        <p:cxnSp>
          <p:nvCxnSpPr>
            <p:cNvPr id="52" name="Straight Connector 51">
              <a:extLst>
                <a:ext uri="{FF2B5EF4-FFF2-40B4-BE49-F238E27FC236}">
                  <a16:creationId xmlns:a16="http://schemas.microsoft.com/office/drawing/2014/main" id="{967D8C91-98A9-A6A6-C6B9-508C779AC369}"/>
                </a:ext>
              </a:extLst>
            </p:cNvPr>
            <p:cNvCxnSpPr>
              <a:cxnSpLocks/>
            </p:cNvCxnSpPr>
            <p:nvPr/>
          </p:nvCxnSpPr>
          <p:spPr>
            <a:xfrm>
              <a:off x="5479751" y="4161721"/>
              <a:ext cx="0" cy="2454979"/>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E03E2E5E-C9A8-753F-7863-9E8A19822BD9}"/>
              </a:ext>
            </a:extLst>
          </p:cNvPr>
          <p:cNvGrpSpPr/>
          <p:nvPr/>
        </p:nvGrpSpPr>
        <p:grpSpPr>
          <a:xfrm flipH="1">
            <a:off x="8368002" y="1141798"/>
            <a:ext cx="5071773" cy="5841615"/>
            <a:chOff x="0" y="1141798"/>
            <a:chExt cx="5071773" cy="5841615"/>
          </a:xfrm>
        </p:grpSpPr>
        <p:sp>
          <p:nvSpPr>
            <p:cNvPr id="20" name="Rectangle 19">
              <a:extLst>
                <a:ext uri="{FF2B5EF4-FFF2-40B4-BE49-F238E27FC236}">
                  <a16:creationId xmlns:a16="http://schemas.microsoft.com/office/drawing/2014/main" id="{021213E1-37F8-2B24-38FB-D73311FD6160}"/>
                </a:ext>
              </a:extLst>
            </p:cNvPr>
            <p:cNvSpPr>
              <a:spLocks/>
            </p:cNvSpPr>
            <p:nvPr/>
          </p:nvSpPr>
          <p:spPr>
            <a:xfrm>
              <a:off x="0" y="1141798"/>
              <a:ext cx="5071773" cy="5841615"/>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grpSp>
          <p:nvGrpSpPr>
            <p:cNvPr id="56" name="Group 55">
              <a:extLst>
                <a:ext uri="{FF2B5EF4-FFF2-40B4-BE49-F238E27FC236}">
                  <a16:creationId xmlns:a16="http://schemas.microsoft.com/office/drawing/2014/main" id="{CDE55DBE-D6F9-D3FB-F31E-6C5363561268}"/>
                </a:ext>
              </a:extLst>
            </p:cNvPr>
            <p:cNvGrpSpPr>
              <a:grpSpLocks/>
            </p:cNvGrpSpPr>
            <p:nvPr/>
          </p:nvGrpSpPr>
          <p:grpSpPr>
            <a:xfrm>
              <a:off x="0" y="1511300"/>
              <a:ext cx="4690773" cy="5472113"/>
              <a:chOff x="0" y="0"/>
              <a:chExt cx="11329991" cy="7559675"/>
            </a:xfrm>
          </p:grpSpPr>
          <p:pic>
            <p:nvPicPr>
              <p:cNvPr id="54" name="GettyImages_simarik_1369310938_ppt.jpg" descr="Person looking through binoculars">
                <a:extLst>
                  <a:ext uri="{FF2B5EF4-FFF2-40B4-BE49-F238E27FC236}">
                    <a16:creationId xmlns:a16="http://schemas.microsoft.com/office/drawing/2014/main" id="{3DC55C33-BF71-1AEA-0CD7-60E63E9F311C}"/>
                  </a:ext>
                </a:extLst>
              </p:cNvPr>
              <p:cNvPicPr>
                <a:picLocks noChangeAspect="1"/>
              </p:cNvPicPr>
              <p:nvPr/>
            </p:nvPicPr>
            <p:blipFill rotWithShape="1">
              <a:blip r:embed="rId5"/>
              <a:srcRect l="26780" r="16024"/>
              <a:stretch/>
            </p:blipFill>
            <p:spPr>
              <a:xfrm>
                <a:off x="0" y="0"/>
                <a:ext cx="11329991" cy="7559675"/>
              </a:xfrm>
              <a:prstGeom prst="rect">
                <a:avLst/>
              </a:prstGeom>
            </p:spPr>
          </p:pic>
          <p:sp>
            <p:nvSpPr>
              <p:cNvPr id="55" name="©GettyImages_simarik_1369310938_ppt.jpg">
                <a:extLst>
                  <a:ext uri="{FF2B5EF4-FFF2-40B4-BE49-F238E27FC236}">
                    <a16:creationId xmlns:a16="http://schemas.microsoft.com/office/drawing/2014/main" id="{DF5B14C3-CBFE-2DC1-E5FC-47F042912320}"/>
                  </a:ext>
                </a:extLst>
              </p:cNvPr>
              <p:cNvSpPr txBox="1"/>
              <p:nvPr/>
            </p:nvSpPr>
            <p:spPr>
              <a:xfrm>
                <a:off x="832163" y="7466825"/>
                <a:ext cx="421590" cy="80150"/>
              </a:xfrm>
              <a:prstGeom prst="rect">
                <a:avLst/>
              </a:prstGeom>
              <a:noFill/>
            </p:spPr>
            <p:txBody>
              <a:bodyPr vert="horz" wrap="none" lIns="0" tIns="0" rIns="0" bIns="0" rtlCol="0" anchor="b">
                <a:spAutoFit/>
              </a:bodyPr>
              <a:lstStyle/>
              <a:p>
                <a:pPr>
                  <a:lnSpc>
                    <a:spcPct val="110000"/>
                  </a:lnSpc>
                  <a:spcBef>
                    <a:spcPts val="800"/>
                  </a:spcBef>
                </a:pPr>
                <a:r>
                  <a:rPr lang="en-US" sz="500" dirty="0">
                    <a:solidFill>
                      <a:srgbClr val="C0C0C0"/>
                    </a:solidFill>
                  </a:rPr>
                  <a:t>iStock/</a:t>
                </a:r>
                <a:r>
                  <a:rPr lang="en-US" sz="500" dirty="0" err="1">
                    <a:solidFill>
                      <a:srgbClr val="C0C0C0"/>
                    </a:solidFill>
                  </a:rPr>
                  <a:t>simarik</a:t>
                </a:r>
                <a:endParaRPr lang="en-US" sz="500" dirty="0">
                  <a:solidFill>
                    <a:srgbClr val="C0C0C0"/>
                  </a:solidFill>
                </a:endParaRPr>
              </a:p>
            </p:txBody>
          </p:sp>
        </p:grpSp>
      </p:grpSp>
    </p:spTree>
    <p:extLst>
      <p:ext uri="{BB962C8B-B14F-4D97-AF65-F5344CB8AC3E}">
        <p14:creationId xmlns:p14="http://schemas.microsoft.com/office/powerpoint/2010/main" val="931373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235C7168-CB96-3822-CBA5-27933283E04C}"/>
              </a:ext>
            </a:extLst>
          </p:cNvPr>
          <p:cNvGraphicFramePr>
            <a:graphicFrameLocks noChangeAspect="1"/>
          </p:cNvGraphicFramePr>
          <p:nvPr>
            <p:custDataLst>
              <p:tags r:id="rId1"/>
            </p:custDataLst>
            <p:extLst>
              <p:ext uri="{D42A27DB-BD31-4B8C-83A1-F6EECF244321}">
                <p14:modId xmlns:p14="http://schemas.microsoft.com/office/powerpoint/2010/main" val="21329568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Slide Number Placeholder 9">
            <a:extLst>
              <a:ext uri="{FF2B5EF4-FFF2-40B4-BE49-F238E27FC236}">
                <a16:creationId xmlns:a16="http://schemas.microsoft.com/office/drawing/2014/main" id="{865B2D08-2C5C-5A58-CE39-AB62A3CDB803}"/>
              </a:ext>
            </a:extLst>
          </p:cNvPr>
          <p:cNvSpPr>
            <a:spLocks noGrp="1"/>
          </p:cNvSpPr>
          <p:nvPr>
            <p:ph type="sldNum" sz="quarter" idx="18"/>
          </p:nvPr>
        </p:nvSpPr>
        <p:spPr/>
        <p:txBody>
          <a:bodyPr/>
          <a:lstStyle/>
          <a:p>
            <a:fld id="{3A65056A-10E9-40C8-A093-AA138EB7B919}" type="slidenum">
              <a:rPr lang="en-US" smtClean="0"/>
              <a:pPr/>
              <a:t>14</a:t>
            </a:fld>
            <a:endParaRPr lang="en-US" dirty="0"/>
          </a:p>
        </p:txBody>
      </p:sp>
      <p:sp>
        <p:nvSpPr>
          <p:cNvPr id="4" name="Title 3">
            <a:extLst>
              <a:ext uri="{FF2B5EF4-FFF2-40B4-BE49-F238E27FC236}">
                <a16:creationId xmlns:a16="http://schemas.microsoft.com/office/drawing/2014/main" id="{2B956849-91DD-4D28-96B1-B5E92AD49DDA}"/>
              </a:ext>
            </a:extLst>
          </p:cNvPr>
          <p:cNvSpPr>
            <a:spLocks noGrp="1"/>
          </p:cNvSpPr>
          <p:nvPr>
            <p:ph type="title"/>
          </p:nvPr>
        </p:nvSpPr>
        <p:spPr>
          <a:xfrm>
            <a:off x="431800" y="752408"/>
            <a:ext cx="10800000" cy="313676"/>
          </a:xfrm>
        </p:spPr>
        <p:txBody>
          <a:bodyPr vert="horz"/>
          <a:lstStyle/>
          <a:p>
            <a:r>
              <a:rPr lang="en-GB" dirty="0"/>
              <a:t>Page states</a:t>
            </a:r>
            <a:r>
              <a:rPr lang="pl-PL" dirty="0">
                <a:sym typeface="SimonKucher" pitchFamily="2" charset="0"/>
              </a:rPr>
              <a:t>: </a:t>
            </a:r>
            <a:r>
              <a:rPr lang="en-GB" b="0" dirty="0">
                <a:sym typeface="SimonKucher" pitchFamily="2" charset="0"/>
              </a:rPr>
              <a:t>Drupal</a:t>
            </a:r>
            <a:endParaRPr lang="en-US" b="0" dirty="0"/>
          </a:p>
        </p:txBody>
      </p:sp>
      <p:sp>
        <p:nvSpPr>
          <p:cNvPr id="8" name="Rectangle 7">
            <a:extLst>
              <a:ext uri="{FF2B5EF4-FFF2-40B4-BE49-F238E27FC236}">
                <a16:creationId xmlns:a16="http://schemas.microsoft.com/office/drawing/2014/main" id="{49D151D9-FA2D-49DD-AFFB-D8FAD589F8F2}"/>
              </a:ext>
            </a:extLst>
          </p:cNvPr>
          <p:cNvSpPr>
            <a:spLocks/>
          </p:cNvSpPr>
          <p:nvPr/>
        </p:nvSpPr>
        <p:spPr>
          <a:xfrm>
            <a:off x="0" y="1488268"/>
            <a:ext cx="13439775" cy="549514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0" tIns="180000" rIns="432000" bIns="288000" numCol="1" spcCol="0" rtlCol="0" fromWordArt="0" anchor="ctr" anchorCtr="0" forceAA="0" compatLnSpc="1">
            <a:prstTxWarp prst="textNoShape">
              <a:avLst/>
            </a:prstTxWarp>
            <a:noAutofit/>
          </a:bodyPr>
          <a:lstStyle/>
          <a:p>
            <a:pPr marL="179388" indent="-179388">
              <a:spcBef>
                <a:spcPts val="2400"/>
              </a:spcBef>
              <a:buSzPct val="100000"/>
              <a:buFont typeface="Wingdings" panose="05000000000000000000" pitchFamily="2" charset="2"/>
              <a:buChar char="§"/>
            </a:pPr>
            <a:endParaRPr lang="en-US" sz="1400" dirty="0">
              <a:solidFill>
                <a:schemeClr val="tx1"/>
              </a:solidFill>
            </a:endParaRPr>
          </a:p>
        </p:txBody>
      </p:sp>
      <p:grpSp>
        <p:nvGrpSpPr>
          <p:cNvPr id="32" name="Group 31">
            <a:extLst>
              <a:ext uri="{FF2B5EF4-FFF2-40B4-BE49-F238E27FC236}">
                <a16:creationId xmlns:a16="http://schemas.microsoft.com/office/drawing/2014/main" id="{A3DE7457-3D15-13D0-FED6-43B1C72CACA6}"/>
              </a:ext>
            </a:extLst>
          </p:cNvPr>
          <p:cNvGrpSpPr>
            <a:grpSpLocks/>
          </p:cNvGrpSpPr>
          <p:nvPr/>
        </p:nvGrpSpPr>
        <p:grpSpPr>
          <a:xfrm>
            <a:off x="5843752" y="1152000"/>
            <a:ext cx="7160424" cy="5831413"/>
            <a:chOff x="0" y="0"/>
            <a:chExt cx="10082740" cy="7559675"/>
          </a:xfrm>
        </p:grpSpPr>
        <p:pic>
          <p:nvPicPr>
            <p:cNvPr id="38" name="GettyImages_masterzphotois_958939552_ppt.jpg" descr="Standing out from the crowd">
              <a:extLst>
                <a:ext uri="{FF2B5EF4-FFF2-40B4-BE49-F238E27FC236}">
                  <a16:creationId xmlns:a16="http://schemas.microsoft.com/office/drawing/2014/main" id="{FEC75AAF-0CCE-1FDD-8284-68AE5F4AC268}"/>
                </a:ext>
              </a:extLst>
            </p:cNvPr>
            <p:cNvPicPr>
              <a:picLocks noChangeAspect="1"/>
            </p:cNvPicPr>
            <p:nvPr/>
          </p:nvPicPr>
          <p:blipFill rotWithShape="1">
            <a:blip r:embed="rId5"/>
            <a:srcRect l="3968" r="3968"/>
            <a:stretch/>
          </p:blipFill>
          <p:spPr>
            <a:xfrm>
              <a:off x="0" y="0"/>
              <a:ext cx="10082740" cy="7559675"/>
            </a:xfrm>
            <a:prstGeom prst="rect">
              <a:avLst/>
            </a:prstGeom>
          </p:spPr>
        </p:pic>
        <p:sp>
          <p:nvSpPr>
            <p:cNvPr id="40" name="©GettyImages_masterzphotois_958939552_ppt.jpg">
              <a:extLst>
                <a:ext uri="{FF2B5EF4-FFF2-40B4-BE49-F238E27FC236}">
                  <a16:creationId xmlns:a16="http://schemas.microsoft.com/office/drawing/2014/main" id="{7D5EFAC6-C481-9200-A046-6E3F923B18C6}"/>
                </a:ext>
              </a:extLst>
            </p:cNvPr>
            <p:cNvSpPr txBox="1"/>
            <p:nvPr/>
          </p:nvSpPr>
          <p:spPr>
            <a:xfrm>
              <a:off x="12700" y="7466825"/>
              <a:ext cx="657231" cy="80150"/>
            </a:xfrm>
            <a:prstGeom prst="rect">
              <a:avLst/>
            </a:prstGeom>
            <a:noFill/>
          </p:spPr>
          <p:txBody>
            <a:bodyPr vert="horz" wrap="none" lIns="0" tIns="0" rIns="0" bIns="0" rtlCol="0" anchor="b">
              <a:spAutoFit/>
            </a:bodyPr>
            <a:lstStyle/>
            <a:p>
              <a:pPr>
                <a:lnSpc>
                  <a:spcPct val="110000"/>
                </a:lnSpc>
                <a:spcBef>
                  <a:spcPts val="800"/>
                </a:spcBef>
              </a:pPr>
              <a:r>
                <a:rPr lang="en-US" sz="500">
                  <a:solidFill>
                    <a:srgbClr val="C0C0C0"/>
                  </a:solidFill>
                </a:rPr>
                <a:t>iStock/masterzphotois</a:t>
              </a:r>
              <a:endParaRPr lang="en-US" sz="500" dirty="0" err="1">
                <a:solidFill>
                  <a:srgbClr val="C0C0C0"/>
                </a:solidFill>
              </a:endParaRPr>
            </a:p>
          </p:txBody>
        </p:sp>
      </p:grpSp>
      <p:sp>
        <p:nvSpPr>
          <p:cNvPr id="44" name="Freeform: Shape 43">
            <a:extLst>
              <a:ext uri="{FF2B5EF4-FFF2-40B4-BE49-F238E27FC236}">
                <a16:creationId xmlns:a16="http://schemas.microsoft.com/office/drawing/2014/main" id="{D25B540E-0EE6-4BF0-9925-1D2E82AE28CE}"/>
              </a:ext>
            </a:extLst>
          </p:cNvPr>
          <p:cNvSpPr>
            <a:spLocks/>
          </p:cNvSpPr>
          <p:nvPr/>
        </p:nvSpPr>
        <p:spPr>
          <a:xfrm flipH="1">
            <a:off x="0" y="1885289"/>
            <a:ext cx="721636" cy="423861"/>
          </a:xfrm>
          <a:custGeom>
            <a:avLst/>
            <a:gdLst>
              <a:gd name="connsiteX0" fmla="*/ 767356 w 767356"/>
              <a:gd name="connsiteY0" fmla="*/ 0 h 1243162"/>
              <a:gd name="connsiteX1" fmla="*/ 0 w 767356"/>
              <a:gd name="connsiteY1" fmla="*/ 0 h 1243162"/>
              <a:gd name="connsiteX2" fmla="*/ 0 w 767356"/>
              <a:gd name="connsiteY2" fmla="*/ 1243162 h 1243162"/>
              <a:gd name="connsiteX3" fmla="*/ 767356 w 767356"/>
              <a:gd name="connsiteY3" fmla="*/ 1243162 h 1243162"/>
            </a:gdLst>
            <a:ahLst/>
            <a:cxnLst>
              <a:cxn ang="0">
                <a:pos x="connsiteX0" y="connsiteY0"/>
              </a:cxn>
              <a:cxn ang="0">
                <a:pos x="connsiteX1" y="connsiteY1"/>
              </a:cxn>
              <a:cxn ang="0">
                <a:pos x="connsiteX2" y="connsiteY2"/>
              </a:cxn>
              <a:cxn ang="0">
                <a:pos x="connsiteX3" y="connsiteY3"/>
              </a:cxn>
            </a:cxnLst>
            <a:rect l="l" t="t" r="r" b="b"/>
            <a:pathLst>
              <a:path w="767356" h="1243162">
                <a:moveTo>
                  <a:pt x="767356" y="0"/>
                </a:moveTo>
                <a:lnTo>
                  <a:pt x="0" y="0"/>
                </a:lnTo>
                <a:lnTo>
                  <a:pt x="0" y="1243162"/>
                </a:lnTo>
                <a:lnTo>
                  <a:pt x="767356" y="1243162"/>
                </a:lnTo>
                <a:close/>
              </a:path>
            </a:pathLst>
          </a:cu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34" name="Rectangle 33">
            <a:extLst>
              <a:ext uri="{FF2B5EF4-FFF2-40B4-BE49-F238E27FC236}">
                <a16:creationId xmlns:a16="http://schemas.microsoft.com/office/drawing/2014/main" id="{9D1443B9-F607-45BB-89D0-C0B2FB83F812}"/>
              </a:ext>
            </a:extLst>
          </p:cNvPr>
          <p:cNvSpPr>
            <a:spLocks/>
          </p:cNvSpPr>
          <p:nvPr/>
        </p:nvSpPr>
        <p:spPr>
          <a:xfrm>
            <a:off x="1121164" y="1989497"/>
            <a:ext cx="9363013" cy="2154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216000" bIns="0" numCol="1" spcCol="0" rtlCol="0" fromWordArt="0" anchor="ctr" anchorCtr="0" forceAA="0" compatLnSpc="1">
            <a:prstTxWarp prst="textNoShape">
              <a:avLst/>
            </a:prstTxWarp>
            <a:noAutofit/>
          </a:bodyPr>
          <a:lstStyle/>
          <a:p>
            <a:pPr>
              <a:spcBef>
                <a:spcPts val="1800"/>
              </a:spcBef>
              <a:buSzPct val="100000"/>
            </a:pPr>
            <a:r>
              <a:rPr lang="en-US" sz="1400" dirty="0">
                <a:solidFill>
                  <a:schemeClr val="tx1"/>
                </a:solidFill>
              </a:rPr>
              <a:t>Page states will show what state the webpage is in</a:t>
            </a:r>
          </a:p>
        </p:txBody>
      </p:sp>
      <p:sp>
        <p:nvSpPr>
          <p:cNvPr id="15" name="Rectangle 14">
            <a:extLst>
              <a:ext uri="{FF2B5EF4-FFF2-40B4-BE49-F238E27FC236}">
                <a16:creationId xmlns:a16="http://schemas.microsoft.com/office/drawing/2014/main" id="{B5031584-4745-43FA-A69D-414901178FA0}"/>
              </a:ext>
            </a:extLst>
          </p:cNvPr>
          <p:cNvSpPr>
            <a:spLocks/>
          </p:cNvSpPr>
          <p:nvPr/>
        </p:nvSpPr>
        <p:spPr>
          <a:xfrm flipH="1">
            <a:off x="3176" y="2402187"/>
            <a:ext cx="718460" cy="455638"/>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45" name="Rectangle 44">
            <a:extLst>
              <a:ext uri="{FF2B5EF4-FFF2-40B4-BE49-F238E27FC236}">
                <a16:creationId xmlns:a16="http://schemas.microsoft.com/office/drawing/2014/main" id="{55EFF036-AAE3-4386-8CC7-98BADF91E542}"/>
              </a:ext>
            </a:extLst>
          </p:cNvPr>
          <p:cNvSpPr>
            <a:spLocks/>
          </p:cNvSpPr>
          <p:nvPr/>
        </p:nvSpPr>
        <p:spPr>
          <a:xfrm>
            <a:off x="1121164" y="2522284"/>
            <a:ext cx="9363013" cy="2154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216000" bIns="0" numCol="1" spcCol="0" rtlCol="0" fromWordArt="0" anchor="ctr" anchorCtr="0" forceAA="0" compatLnSpc="1">
            <a:prstTxWarp prst="textNoShape">
              <a:avLst/>
            </a:prstTxWarp>
            <a:noAutofit/>
          </a:bodyPr>
          <a:lstStyle/>
          <a:p>
            <a:pPr>
              <a:spcBef>
                <a:spcPts val="1800"/>
              </a:spcBef>
              <a:buSzPct val="100000"/>
            </a:pPr>
            <a:r>
              <a:rPr lang="en-US" sz="1400" dirty="0">
                <a:solidFill>
                  <a:schemeClr val="tx1"/>
                </a:solidFill>
              </a:rPr>
              <a:t>The following page states are:</a:t>
            </a:r>
          </a:p>
        </p:txBody>
      </p:sp>
      <p:sp>
        <p:nvSpPr>
          <p:cNvPr id="13" name="Rectangle 12">
            <a:extLst>
              <a:ext uri="{FF2B5EF4-FFF2-40B4-BE49-F238E27FC236}">
                <a16:creationId xmlns:a16="http://schemas.microsoft.com/office/drawing/2014/main" id="{B82C9274-6661-414D-A9C1-6FE2C67F5925}"/>
              </a:ext>
            </a:extLst>
          </p:cNvPr>
          <p:cNvSpPr>
            <a:spLocks/>
          </p:cNvSpPr>
          <p:nvPr/>
        </p:nvSpPr>
        <p:spPr>
          <a:xfrm flipH="1">
            <a:off x="3176" y="4008024"/>
            <a:ext cx="1165224" cy="455638"/>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29" name="Freeform 5">
            <a:extLst>
              <a:ext uri="{FF2B5EF4-FFF2-40B4-BE49-F238E27FC236}">
                <a16:creationId xmlns:a16="http://schemas.microsoft.com/office/drawing/2014/main" id="{29CFE613-5388-4FDE-989C-052016F73FE9}"/>
              </a:ext>
            </a:extLst>
          </p:cNvPr>
          <p:cNvSpPr>
            <a:spLocks/>
          </p:cNvSpPr>
          <p:nvPr/>
        </p:nvSpPr>
        <p:spPr bwMode="auto">
          <a:xfrm flipH="1">
            <a:off x="955006" y="4010516"/>
            <a:ext cx="450654" cy="450654"/>
          </a:xfrm>
          <a:prstGeom prst="ellipse">
            <a:avLst/>
          </a:prstGeom>
          <a:solidFill>
            <a:schemeClr val="accent3">
              <a:lumMod val="60000"/>
              <a:lumOff val="40000"/>
            </a:schemeClr>
          </a:solidFill>
          <a:ln w="50800">
            <a:solidFill>
              <a:schemeClr val="bg1"/>
            </a:solidFill>
          </a:ln>
        </p:spPr>
        <p:txBody>
          <a:bodyPr/>
          <a:lstStyle/>
          <a:p>
            <a:r>
              <a:rPr lang="pl-PL" sz="1400" b="1" dirty="0">
                <a:solidFill>
                  <a:schemeClr val="bg1"/>
                </a:solidFill>
                <a:latin typeface="SimonKucher" pitchFamily="2" charset="0"/>
              </a:rPr>
              <a:t>3</a:t>
            </a:r>
            <a:endParaRPr lang="en-US" sz="1400" b="1" dirty="0">
              <a:solidFill>
                <a:schemeClr val="bg1"/>
              </a:solidFill>
              <a:latin typeface="SimonKucher" pitchFamily="2" charset="0"/>
            </a:endParaRPr>
          </a:p>
        </p:txBody>
      </p:sp>
      <p:sp>
        <p:nvSpPr>
          <p:cNvPr id="33" name="Rectangle 32">
            <a:extLst>
              <a:ext uri="{FF2B5EF4-FFF2-40B4-BE49-F238E27FC236}">
                <a16:creationId xmlns:a16="http://schemas.microsoft.com/office/drawing/2014/main" id="{0A31AE73-E07D-42ED-A131-EFD87C304C87}"/>
              </a:ext>
            </a:extLst>
          </p:cNvPr>
          <p:cNvSpPr>
            <a:spLocks/>
          </p:cNvSpPr>
          <p:nvPr/>
        </p:nvSpPr>
        <p:spPr>
          <a:xfrm flipH="1">
            <a:off x="3176" y="3472745"/>
            <a:ext cx="1165224" cy="455638"/>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37" name="Freeform 5">
            <a:extLst>
              <a:ext uri="{FF2B5EF4-FFF2-40B4-BE49-F238E27FC236}">
                <a16:creationId xmlns:a16="http://schemas.microsoft.com/office/drawing/2014/main" id="{4FDFCACB-462D-4A4C-87B8-D6A08FC24015}"/>
              </a:ext>
            </a:extLst>
          </p:cNvPr>
          <p:cNvSpPr>
            <a:spLocks/>
          </p:cNvSpPr>
          <p:nvPr/>
        </p:nvSpPr>
        <p:spPr bwMode="auto">
          <a:xfrm flipH="1">
            <a:off x="955006" y="3475237"/>
            <a:ext cx="450654" cy="450654"/>
          </a:xfrm>
          <a:prstGeom prst="ellipse">
            <a:avLst/>
          </a:prstGeom>
          <a:solidFill>
            <a:schemeClr val="accent3">
              <a:lumMod val="60000"/>
              <a:lumOff val="40000"/>
            </a:schemeClr>
          </a:solidFill>
          <a:ln w="50800">
            <a:solidFill>
              <a:schemeClr val="bg1"/>
            </a:solidFill>
          </a:ln>
        </p:spPr>
        <p:txBody>
          <a:bodyPr/>
          <a:lstStyle/>
          <a:p>
            <a:r>
              <a:rPr lang="pl-PL" sz="1400" b="1" dirty="0">
                <a:solidFill>
                  <a:schemeClr val="bg1"/>
                </a:solidFill>
                <a:latin typeface="SimonKucher" pitchFamily="2" charset="0"/>
              </a:rPr>
              <a:t>2</a:t>
            </a:r>
            <a:endParaRPr lang="en-US" sz="1400" b="1" dirty="0">
              <a:solidFill>
                <a:schemeClr val="bg1"/>
              </a:solidFill>
              <a:latin typeface="SimonKucher" pitchFamily="2" charset="0"/>
            </a:endParaRPr>
          </a:p>
        </p:txBody>
      </p:sp>
      <p:sp>
        <p:nvSpPr>
          <p:cNvPr id="42" name="Rectangle 41">
            <a:extLst>
              <a:ext uri="{FF2B5EF4-FFF2-40B4-BE49-F238E27FC236}">
                <a16:creationId xmlns:a16="http://schemas.microsoft.com/office/drawing/2014/main" id="{EC6BF5F5-CD9E-4B76-836B-F722C892BCC7}"/>
              </a:ext>
            </a:extLst>
          </p:cNvPr>
          <p:cNvSpPr>
            <a:spLocks/>
          </p:cNvSpPr>
          <p:nvPr/>
        </p:nvSpPr>
        <p:spPr>
          <a:xfrm flipH="1">
            <a:off x="3176" y="2937466"/>
            <a:ext cx="1165224" cy="455638"/>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48" name="Freeform 5">
            <a:extLst>
              <a:ext uri="{FF2B5EF4-FFF2-40B4-BE49-F238E27FC236}">
                <a16:creationId xmlns:a16="http://schemas.microsoft.com/office/drawing/2014/main" id="{0A6C07BF-30D7-441D-A2F9-20071A12C205}"/>
              </a:ext>
            </a:extLst>
          </p:cNvPr>
          <p:cNvSpPr>
            <a:spLocks/>
          </p:cNvSpPr>
          <p:nvPr/>
        </p:nvSpPr>
        <p:spPr bwMode="auto">
          <a:xfrm flipH="1">
            <a:off x="955006" y="2939958"/>
            <a:ext cx="450654" cy="450654"/>
          </a:xfrm>
          <a:prstGeom prst="ellipse">
            <a:avLst/>
          </a:prstGeom>
          <a:solidFill>
            <a:schemeClr val="accent3">
              <a:lumMod val="60000"/>
              <a:lumOff val="40000"/>
            </a:schemeClr>
          </a:solidFill>
          <a:ln w="50800">
            <a:solidFill>
              <a:schemeClr val="bg1"/>
            </a:solidFill>
          </a:ln>
        </p:spPr>
        <p:txBody>
          <a:bodyPr/>
          <a:lstStyle/>
          <a:p>
            <a:r>
              <a:rPr lang="pl-PL" sz="1400" b="1" dirty="0">
                <a:solidFill>
                  <a:schemeClr val="bg1"/>
                </a:solidFill>
                <a:latin typeface="SimonKucher" pitchFamily="2" charset="0"/>
              </a:rPr>
              <a:t>1</a:t>
            </a:r>
            <a:endParaRPr lang="en-US" sz="1400" b="1" dirty="0">
              <a:solidFill>
                <a:schemeClr val="bg1"/>
              </a:solidFill>
              <a:latin typeface="SimonKucher" pitchFamily="2" charset="0"/>
            </a:endParaRPr>
          </a:p>
        </p:txBody>
      </p:sp>
      <p:sp>
        <p:nvSpPr>
          <p:cNvPr id="50" name="Freeform: Shape 49">
            <a:extLst>
              <a:ext uri="{FF2B5EF4-FFF2-40B4-BE49-F238E27FC236}">
                <a16:creationId xmlns:a16="http://schemas.microsoft.com/office/drawing/2014/main" id="{D024AF7A-83E2-57A8-39D7-00F1A846F084}"/>
              </a:ext>
            </a:extLst>
          </p:cNvPr>
          <p:cNvSpPr>
            <a:spLocks/>
          </p:cNvSpPr>
          <p:nvPr/>
        </p:nvSpPr>
        <p:spPr>
          <a:xfrm flipH="1">
            <a:off x="-1" y="4556700"/>
            <a:ext cx="1170375" cy="423861"/>
          </a:xfrm>
          <a:custGeom>
            <a:avLst/>
            <a:gdLst>
              <a:gd name="connsiteX0" fmla="*/ 767356 w 767356"/>
              <a:gd name="connsiteY0" fmla="*/ 0 h 1243162"/>
              <a:gd name="connsiteX1" fmla="*/ 0 w 767356"/>
              <a:gd name="connsiteY1" fmla="*/ 0 h 1243162"/>
              <a:gd name="connsiteX2" fmla="*/ 0 w 767356"/>
              <a:gd name="connsiteY2" fmla="*/ 1243162 h 1243162"/>
              <a:gd name="connsiteX3" fmla="*/ 767356 w 767356"/>
              <a:gd name="connsiteY3" fmla="*/ 1243162 h 1243162"/>
            </a:gdLst>
            <a:ahLst/>
            <a:cxnLst>
              <a:cxn ang="0">
                <a:pos x="connsiteX0" y="connsiteY0"/>
              </a:cxn>
              <a:cxn ang="0">
                <a:pos x="connsiteX1" y="connsiteY1"/>
              </a:cxn>
              <a:cxn ang="0">
                <a:pos x="connsiteX2" y="connsiteY2"/>
              </a:cxn>
              <a:cxn ang="0">
                <a:pos x="connsiteX3" y="connsiteY3"/>
              </a:cxn>
            </a:cxnLst>
            <a:rect l="l" t="t" r="r" b="b"/>
            <a:pathLst>
              <a:path w="767356" h="1243162">
                <a:moveTo>
                  <a:pt x="767356" y="0"/>
                </a:moveTo>
                <a:lnTo>
                  <a:pt x="0" y="0"/>
                </a:lnTo>
                <a:lnTo>
                  <a:pt x="0" y="1243162"/>
                </a:lnTo>
                <a:lnTo>
                  <a:pt x="767356" y="1243162"/>
                </a:lnTo>
                <a:close/>
              </a:path>
            </a:pathLst>
          </a:cu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53" name="Oval 5">
            <a:extLst>
              <a:ext uri="{FF2B5EF4-FFF2-40B4-BE49-F238E27FC236}">
                <a16:creationId xmlns:a16="http://schemas.microsoft.com/office/drawing/2014/main" id="{583B27B3-137F-A97B-C1F8-5C78C07C078F}"/>
              </a:ext>
            </a:extLst>
          </p:cNvPr>
          <p:cNvSpPr/>
          <p:nvPr/>
        </p:nvSpPr>
        <p:spPr>
          <a:xfrm flipH="1">
            <a:off x="955006" y="4543303"/>
            <a:ext cx="450654" cy="450654"/>
          </a:xfrm>
          <a:prstGeom prst="ellipse">
            <a:avLst/>
          </a:prstGeom>
          <a:solidFill>
            <a:schemeClr val="accent3">
              <a:lumMod val="60000"/>
              <a:lumOff val="40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l-PL" sz="1400" b="1" dirty="0">
                <a:solidFill>
                  <a:schemeClr val="bg1"/>
                </a:solidFill>
                <a:latin typeface="SimonKucher" pitchFamily="2" charset="0"/>
              </a:rPr>
              <a:t>4</a:t>
            </a:r>
            <a:endParaRPr lang="en-US" sz="1400" b="1" dirty="0" err="1">
              <a:solidFill>
                <a:schemeClr val="bg1"/>
              </a:solidFill>
              <a:latin typeface="SimonKucher" pitchFamily="2" charset="0"/>
            </a:endParaRPr>
          </a:p>
        </p:txBody>
      </p:sp>
      <p:sp>
        <p:nvSpPr>
          <p:cNvPr id="60" name="Rectangle 59">
            <a:extLst>
              <a:ext uri="{FF2B5EF4-FFF2-40B4-BE49-F238E27FC236}">
                <a16:creationId xmlns:a16="http://schemas.microsoft.com/office/drawing/2014/main" id="{EE906F98-87A6-F2BE-C36B-4ED4219EFC80}"/>
              </a:ext>
            </a:extLst>
          </p:cNvPr>
          <p:cNvSpPr>
            <a:spLocks/>
          </p:cNvSpPr>
          <p:nvPr/>
        </p:nvSpPr>
        <p:spPr>
          <a:xfrm flipH="1">
            <a:off x="3176" y="5073598"/>
            <a:ext cx="1165224" cy="455638"/>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68" name="Freeform 5">
            <a:extLst>
              <a:ext uri="{FF2B5EF4-FFF2-40B4-BE49-F238E27FC236}">
                <a16:creationId xmlns:a16="http://schemas.microsoft.com/office/drawing/2014/main" id="{4A479E39-EBDD-4C53-4207-8E2454199994}"/>
              </a:ext>
            </a:extLst>
          </p:cNvPr>
          <p:cNvSpPr>
            <a:spLocks/>
          </p:cNvSpPr>
          <p:nvPr/>
        </p:nvSpPr>
        <p:spPr bwMode="auto">
          <a:xfrm flipH="1">
            <a:off x="955006" y="5076090"/>
            <a:ext cx="450654" cy="450654"/>
          </a:xfrm>
          <a:prstGeom prst="ellipse">
            <a:avLst/>
          </a:prstGeom>
          <a:solidFill>
            <a:schemeClr val="accent3">
              <a:lumMod val="60000"/>
              <a:lumOff val="40000"/>
            </a:schemeClr>
          </a:solidFill>
          <a:ln w="50800">
            <a:solidFill>
              <a:schemeClr val="bg1"/>
            </a:solidFill>
            <a:round/>
            <a:headEnd/>
            <a:tailEnd/>
          </a:ln>
        </p:spPr>
        <p:txBody>
          <a:bodyPr/>
          <a:lstStyle/>
          <a:p>
            <a:r>
              <a:rPr lang="pl-PL" sz="1400" b="1" dirty="0">
                <a:solidFill>
                  <a:schemeClr val="bg1"/>
                </a:solidFill>
                <a:latin typeface="SimonKucher" pitchFamily="2" charset="0"/>
              </a:rPr>
              <a:t>5</a:t>
            </a:r>
            <a:endParaRPr lang="en-US" sz="1400" b="1" dirty="0">
              <a:solidFill>
                <a:schemeClr val="bg1"/>
              </a:solidFill>
              <a:latin typeface="SimonKucher" pitchFamily="2" charset="0"/>
            </a:endParaRPr>
          </a:p>
        </p:txBody>
      </p:sp>
      <p:sp>
        <p:nvSpPr>
          <p:cNvPr id="77" name="Rectangle 76">
            <a:extLst>
              <a:ext uri="{FF2B5EF4-FFF2-40B4-BE49-F238E27FC236}">
                <a16:creationId xmlns:a16="http://schemas.microsoft.com/office/drawing/2014/main" id="{EE3ABB2F-AE58-2674-1A51-550EF7F2183D}"/>
              </a:ext>
            </a:extLst>
          </p:cNvPr>
          <p:cNvSpPr>
            <a:spLocks/>
          </p:cNvSpPr>
          <p:nvPr/>
        </p:nvSpPr>
        <p:spPr>
          <a:xfrm flipH="1">
            <a:off x="3176" y="6144152"/>
            <a:ext cx="1165224" cy="455638"/>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80" name="Freeform 5">
            <a:extLst>
              <a:ext uri="{FF2B5EF4-FFF2-40B4-BE49-F238E27FC236}">
                <a16:creationId xmlns:a16="http://schemas.microsoft.com/office/drawing/2014/main" id="{92CA93CA-7CEE-C789-A7C5-B2358485091B}"/>
              </a:ext>
            </a:extLst>
          </p:cNvPr>
          <p:cNvSpPr>
            <a:spLocks/>
          </p:cNvSpPr>
          <p:nvPr/>
        </p:nvSpPr>
        <p:spPr bwMode="auto">
          <a:xfrm flipH="1">
            <a:off x="955006" y="6146644"/>
            <a:ext cx="450654" cy="450654"/>
          </a:xfrm>
          <a:prstGeom prst="ellipse">
            <a:avLst/>
          </a:prstGeom>
          <a:solidFill>
            <a:schemeClr val="accent3">
              <a:lumMod val="60000"/>
              <a:lumOff val="40000"/>
            </a:schemeClr>
          </a:solidFill>
          <a:ln w="50800">
            <a:solidFill>
              <a:schemeClr val="bg1"/>
            </a:solidFill>
          </a:ln>
        </p:spPr>
        <p:txBody>
          <a:bodyPr/>
          <a:lstStyle/>
          <a:p>
            <a:r>
              <a:rPr lang="pl-PL" sz="1400" b="1" dirty="0">
                <a:solidFill>
                  <a:schemeClr val="bg1"/>
                </a:solidFill>
                <a:latin typeface="SimonKucher" pitchFamily="2" charset="0"/>
              </a:rPr>
              <a:t>7</a:t>
            </a:r>
            <a:endParaRPr lang="en-US" sz="1400" b="1" dirty="0">
              <a:solidFill>
                <a:schemeClr val="bg1"/>
              </a:solidFill>
              <a:latin typeface="SimonKucher" pitchFamily="2" charset="0"/>
            </a:endParaRPr>
          </a:p>
        </p:txBody>
      </p:sp>
      <p:sp>
        <p:nvSpPr>
          <p:cNvPr id="83" name="Rectangle 82">
            <a:extLst>
              <a:ext uri="{FF2B5EF4-FFF2-40B4-BE49-F238E27FC236}">
                <a16:creationId xmlns:a16="http://schemas.microsoft.com/office/drawing/2014/main" id="{4EB9CC37-AF91-D5DD-DEC8-18510B3EFEA1}"/>
              </a:ext>
            </a:extLst>
          </p:cNvPr>
          <p:cNvSpPr>
            <a:spLocks/>
          </p:cNvSpPr>
          <p:nvPr/>
        </p:nvSpPr>
        <p:spPr>
          <a:xfrm flipH="1">
            <a:off x="3176" y="5608877"/>
            <a:ext cx="1165224" cy="455638"/>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86" name="Freeform 5">
            <a:extLst>
              <a:ext uri="{FF2B5EF4-FFF2-40B4-BE49-F238E27FC236}">
                <a16:creationId xmlns:a16="http://schemas.microsoft.com/office/drawing/2014/main" id="{96874E84-63EA-1B33-E92A-FC0E04DB0030}"/>
              </a:ext>
            </a:extLst>
          </p:cNvPr>
          <p:cNvSpPr>
            <a:spLocks/>
          </p:cNvSpPr>
          <p:nvPr/>
        </p:nvSpPr>
        <p:spPr bwMode="auto">
          <a:xfrm flipH="1">
            <a:off x="955006" y="5611369"/>
            <a:ext cx="450654" cy="450654"/>
          </a:xfrm>
          <a:prstGeom prst="ellipse">
            <a:avLst/>
          </a:prstGeom>
          <a:solidFill>
            <a:schemeClr val="accent3">
              <a:lumMod val="60000"/>
              <a:lumOff val="40000"/>
            </a:schemeClr>
          </a:solidFill>
          <a:ln w="50800">
            <a:solidFill>
              <a:schemeClr val="bg1"/>
            </a:solidFill>
          </a:ln>
        </p:spPr>
        <p:txBody>
          <a:bodyPr/>
          <a:lstStyle/>
          <a:p>
            <a:r>
              <a:rPr lang="pl-PL" sz="1400" b="1" dirty="0">
                <a:solidFill>
                  <a:schemeClr val="bg1"/>
                </a:solidFill>
                <a:latin typeface="SimonKucher" pitchFamily="2" charset="0"/>
              </a:rPr>
              <a:t>6</a:t>
            </a:r>
            <a:endParaRPr lang="en-US" sz="1400" b="1" dirty="0">
              <a:solidFill>
                <a:schemeClr val="bg1"/>
              </a:solidFill>
              <a:latin typeface="SimonKucher" pitchFamily="2" charset="0"/>
            </a:endParaRPr>
          </a:p>
        </p:txBody>
      </p:sp>
      <p:sp>
        <p:nvSpPr>
          <p:cNvPr id="46" name="Rectangle 45">
            <a:extLst>
              <a:ext uri="{FF2B5EF4-FFF2-40B4-BE49-F238E27FC236}">
                <a16:creationId xmlns:a16="http://schemas.microsoft.com/office/drawing/2014/main" id="{291974F7-1F86-42F6-8386-7DC9001EE714}"/>
              </a:ext>
            </a:extLst>
          </p:cNvPr>
          <p:cNvSpPr>
            <a:spLocks/>
          </p:cNvSpPr>
          <p:nvPr/>
        </p:nvSpPr>
        <p:spPr>
          <a:xfrm>
            <a:off x="1121165" y="4128121"/>
            <a:ext cx="3361936" cy="2154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0" rIns="216000" bIns="0" numCol="1" spcCol="0" rtlCol="0" fromWordArt="0" anchor="ctr" anchorCtr="0" forceAA="0" compatLnSpc="1">
            <a:prstTxWarp prst="textNoShape">
              <a:avLst/>
            </a:prstTxWarp>
            <a:spAutoFit/>
          </a:bodyPr>
          <a:lstStyle/>
          <a:p>
            <a:pPr marL="270000" lvl="1">
              <a:spcBef>
                <a:spcPts val="1800"/>
              </a:spcBef>
              <a:buSzPct val="100000"/>
            </a:pPr>
            <a:r>
              <a:rPr lang="en-US" sz="1400" dirty="0">
                <a:solidFill>
                  <a:schemeClr val="tx1"/>
                </a:solidFill>
              </a:rPr>
              <a:t>Ready for review</a:t>
            </a:r>
          </a:p>
        </p:txBody>
      </p:sp>
      <p:sp>
        <p:nvSpPr>
          <p:cNvPr id="35" name="Rectangle 34">
            <a:extLst>
              <a:ext uri="{FF2B5EF4-FFF2-40B4-BE49-F238E27FC236}">
                <a16:creationId xmlns:a16="http://schemas.microsoft.com/office/drawing/2014/main" id="{70A2C7DE-87D9-4BD9-9E21-862F762541DB}"/>
              </a:ext>
            </a:extLst>
          </p:cNvPr>
          <p:cNvSpPr>
            <a:spLocks/>
          </p:cNvSpPr>
          <p:nvPr/>
        </p:nvSpPr>
        <p:spPr>
          <a:xfrm>
            <a:off x="1121165" y="3592842"/>
            <a:ext cx="3361936" cy="2154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0" rIns="216000" bIns="0" numCol="1" spcCol="0" rtlCol="0" fromWordArt="0" anchor="ctr" anchorCtr="0" forceAA="0" compatLnSpc="1">
            <a:prstTxWarp prst="textNoShape">
              <a:avLst/>
            </a:prstTxWarp>
            <a:spAutoFit/>
          </a:bodyPr>
          <a:lstStyle/>
          <a:p>
            <a:pPr marL="270000" lvl="1">
              <a:spcBef>
                <a:spcPts val="1800"/>
              </a:spcBef>
              <a:buSzPct val="100000"/>
            </a:pPr>
            <a:r>
              <a:rPr lang="en-US" sz="1400" dirty="0">
                <a:solidFill>
                  <a:schemeClr val="tx1"/>
                </a:solidFill>
              </a:rPr>
              <a:t>Draft</a:t>
            </a:r>
          </a:p>
        </p:txBody>
      </p:sp>
      <p:sp>
        <p:nvSpPr>
          <p:cNvPr id="43" name="Rectangle 42">
            <a:extLst>
              <a:ext uri="{FF2B5EF4-FFF2-40B4-BE49-F238E27FC236}">
                <a16:creationId xmlns:a16="http://schemas.microsoft.com/office/drawing/2014/main" id="{F7AD5A66-AD33-4EBF-B5DB-D75A3CC5EFC1}"/>
              </a:ext>
            </a:extLst>
          </p:cNvPr>
          <p:cNvSpPr>
            <a:spLocks/>
          </p:cNvSpPr>
          <p:nvPr/>
        </p:nvSpPr>
        <p:spPr>
          <a:xfrm>
            <a:off x="1121165" y="3057563"/>
            <a:ext cx="3361936" cy="2154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0" rIns="216000" bIns="0" numCol="1" spcCol="0" rtlCol="0" fromWordArt="0" anchor="ctr" anchorCtr="0" forceAA="0" compatLnSpc="1">
            <a:prstTxWarp prst="textNoShape">
              <a:avLst/>
            </a:prstTxWarp>
            <a:spAutoFit/>
          </a:bodyPr>
          <a:lstStyle/>
          <a:p>
            <a:pPr marL="270000" lvl="1">
              <a:spcBef>
                <a:spcPts val="1800"/>
              </a:spcBef>
              <a:buSzPct val="100000"/>
            </a:pPr>
            <a:r>
              <a:rPr lang="en-US" sz="1400" dirty="0">
                <a:solidFill>
                  <a:schemeClr val="tx1"/>
                </a:solidFill>
              </a:rPr>
              <a:t>Unpublished</a:t>
            </a:r>
          </a:p>
        </p:txBody>
      </p:sp>
      <p:sp>
        <p:nvSpPr>
          <p:cNvPr id="51" name="Rectangle 50">
            <a:extLst>
              <a:ext uri="{FF2B5EF4-FFF2-40B4-BE49-F238E27FC236}">
                <a16:creationId xmlns:a16="http://schemas.microsoft.com/office/drawing/2014/main" id="{41456BAE-D2CB-8825-6698-B16EF1708F53}"/>
              </a:ext>
            </a:extLst>
          </p:cNvPr>
          <p:cNvSpPr>
            <a:spLocks/>
          </p:cNvSpPr>
          <p:nvPr/>
        </p:nvSpPr>
        <p:spPr>
          <a:xfrm>
            <a:off x="1121165" y="4660908"/>
            <a:ext cx="3361936" cy="2154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0" rIns="216000" bIns="0" numCol="1" spcCol="0" rtlCol="0" fromWordArt="0" anchor="ctr" anchorCtr="0" forceAA="0" compatLnSpc="1">
            <a:prstTxWarp prst="textNoShape">
              <a:avLst/>
            </a:prstTxWarp>
            <a:spAutoFit/>
          </a:bodyPr>
          <a:lstStyle/>
          <a:p>
            <a:pPr marL="270000" lvl="1">
              <a:spcBef>
                <a:spcPts val="1800"/>
              </a:spcBef>
              <a:buSzPct val="100000"/>
            </a:pPr>
            <a:r>
              <a:rPr lang="en-US" sz="1400" dirty="0">
                <a:solidFill>
                  <a:schemeClr val="tx1"/>
                </a:solidFill>
              </a:rPr>
              <a:t>Approved by Web Dev/CD team</a:t>
            </a:r>
          </a:p>
        </p:txBody>
      </p:sp>
      <p:sp>
        <p:nvSpPr>
          <p:cNvPr id="66" name="Rectangle 65">
            <a:extLst>
              <a:ext uri="{FF2B5EF4-FFF2-40B4-BE49-F238E27FC236}">
                <a16:creationId xmlns:a16="http://schemas.microsoft.com/office/drawing/2014/main" id="{79636B07-FBE5-F0DB-E800-F7DC4AA2E734}"/>
              </a:ext>
            </a:extLst>
          </p:cNvPr>
          <p:cNvSpPr>
            <a:spLocks/>
          </p:cNvSpPr>
          <p:nvPr/>
        </p:nvSpPr>
        <p:spPr>
          <a:xfrm>
            <a:off x="1121165" y="5193695"/>
            <a:ext cx="3361936" cy="2154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0" rIns="216000" bIns="0" numCol="1" spcCol="0" rtlCol="0" fromWordArt="0" anchor="ctr" anchorCtr="0" forceAA="0" compatLnSpc="1">
            <a:prstTxWarp prst="textNoShape">
              <a:avLst/>
            </a:prstTxWarp>
            <a:spAutoFit/>
          </a:bodyPr>
          <a:lstStyle/>
          <a:p>
            <a:pPr marL="270000" lvl="1">
              <a:spcBef>
                <a:spcPts val="1800"/>
              </a:spcBef>
              <a:buSzPct val="100000"/>
            </a:pPr>
            <a:r>
              <a:rPr lang="en-US" sz="1400" dirty="0">
                <a:solidFill>
                  <a:schemeClr val="tx1"/>
                </a:solidFill>
              </a:rPr>
              <a:t>Approved by primary owner</a:t>
            </a:r>
          </a:p>
        </p:txBody>
      </p:sp>
      <p:sp>
        <p:nvSpPr>
          <p:cNvPr id="78" name="Rectangle 77">
            <a:extLst>
              <a:ext uri="{FF2B5EF4-FFF2-40B4-BE49-F238E27FC236}">
                <a16:creationId xmlns:a16="http://schemas.microsoft.com/office/drawing/2014/main" id="{F29B55F3-2B46-83A0-9099-281E9210B166}"/>
              </a:ext>
            </a:extLst>
          </p:cNvPr>
          <p:cNvSpPr>
            <a:spLocks/>
          </p:cNvSpPr>
          <p:nvPr/>
        </p:nvSpPr>
        <p:spPr>
          <a:xfrm>
            <a:off x="1121165" y="6264249"/>
            <a:ext cx="3361936" cy="2154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0" rIns="216000" bIns="0" numCol="1" spcCol="0" rtlCol="0" fromWordArt="0" anchor="ctr" anchorCtr="0" forceAA="0" compatLnSpc="1">
            <a:prstTxWarp prst="textNoShape">
              <a:avLst/>
            </a:prstTxWarp>
            <a:spAutoFit/>
          </a:bodyPr>
          <a:lstStyle/>
          <a:p>
            <a:pPr marL="270000" lvl="1">
              <a:spcBef>
                <a:spcPts val="1800"/>
              </a:spcBef>
              <a:buSzPct val="100000"/>
            </a:pPr>
            <a:r>
              <a:rPr lang="en-US" sz="1400" dirty="0">
                <a:solidFill>
                  <a:schemeClr val="tx1"/>
                </a:solidFill>
              </a:rPr>
              <a:t>Published</a:t>
            </a:r>
          </a:p>
        </p:txBody>
      </p:sp>
      <p:sp>
        <p:nvSpPr>
          <p:cNvPr id="90" name="Rectangle 89">
            <a:extLst>
              <a:ext uri="{FF2B5EF4-FFF2-40B4-BE49-F238E27FC236}">
                <a16:creationId xmlns:a16="http://schemas.microsoft.com/office/drawing/2014/main" id="{748A2E8B-93BC-AA11-AED5-52A4AC706934}"/>
              </a:ext>
            </a:extLst>
          </p:cNvPr>
          <p:cNvSpPr>
            <a:spLocks/>
          </p:cNvSpPr>
          <p:nvPr/>
        </p:nvSpPr>
        <p:spPr>
          <a:xfrm>
            <a:off x="1121165" y="5728974"/>
            <a:ext cx="3361936" cy="2154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0" rIns="216000" bIns="0" numCol="1" spcCol="0" rtlCol="0" fromWordArt="0" anchor="ctr" anchorCtr="0" forceAA="0" compatLnSpc="1">
            <a:prstTxWarp prst="textNoShape">
              <a:avLst/>
            </a:prstTxWarp>
            <a:spAutoFit/>
          </a:bodyPr>
          <a:lstStyle/>
          <a:p>
            <a:pPr marL="270000" lvl="1">
              <a:spcBef>
                <a:spcPts val="1800"/>
              </a:spcBef>
              <a:buSzPct val="100000"/>
            </a:pPr>
            <a:r>
              <a:rPr lang="en-US" sz="1400" dirty="0">
                <a:solidFill>
                  <a:schemeClr val="tx1"/>
                </a:solidFill>
              </a:rPr>
              <a:t>Ready to go live</a:t>
            </a:r>
          </a:p>
        </p:txBody>
      </p:sp>
      <p:grpSp>
        <p:nvGrpSpPr>
          <p:cNvPr id="109" name="Group 108">
            <a:extLst>
              <a:ext uri="{FF2B5EF4-FFF2-40B4-BE49-F238E27FC236}">
                <a16:creationId xmlns:a16="http://schemas.microsoft.com/office/drawing/2014/main" id="{4556B458-D5D8-837A-0028-691911DC4E9A}"/>
              </a:ext>
            </a:extLst>
          </p:cNvPr>
          <p:cNvGrpSpPr/>
          <p:nvPr/>
        </p:nvGrpSpPr>
        <p:grpSpPr>
          <a:xfrm>
            <a:off x="463838" y="1871892"/>
            <a:ext cx="450654" cy="450654"/>
            <a:chOff x="463838" y="1871892"/>
            <a:chExt cx="450654" cy="450654"/>
          </a:xfrm>
        </p:grpSpPr>
        <p:sp>
          <p:nvSpPr>
            <p:cNvPr id="17" name="Oval 5">
              <a:extLst>
                <a:ext uri="{FF2B5EF4-FFF2-40B4-BE49-F238E27FC236}">
                  <a16:creationId xmlns:a16="http://schemas.microsoft.com/office/drawing/2014/main" id="{B1A2AFF4-1F1F-4112-85B4-51E9E1300B88}"/>
                </a:ext>
              </a:extLst>
            </p:cNvPr>
            <p:cNvSpPr/>
            <p:nvPr/>
          </p:nvSpPr>
          <p:spPr>
            <a:xfrm flipH="1">
              <a:off x="463838" y="1871892"/>
              <a:ext cx="450654" cy="450654"/>
            </a:xfrm>
            <a:prstGeom prst="ellipse">
              <a:avLst/>
            </a:prstGeom>
            <a:solidFill>
              <a:schemeClr val="accent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b="1" dirty="0" err="1">
                <a:solidFill>
                  <a:schemeClr val="tx1"/>
                </a:solidFill>
                <a:latin typeface="SimonKucher" pitchFamily="2" charset="0"/>
              </a:endParaRPr>
            </a:p>
          </p:txBody>
        </p:sp>
        <p:pic>
          <p:nvPicPr>
            <p:cNvPr id="103" name="Graphic 102">
              <a:extLst>
                <a:ext uri="{FF2B5EF4-FFF2-40B4-BE49-F238E27FC236}">
                  <a16:creationId xmlns:a16="http://schemas.microsoft.com/office/drawing/2014/main" id="{FCCAC04D-9B23-F777-CC53-510FD97DF93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2608" y="1991476"/>
              <a:ext cx="267845" cy="242537"/>
            </a:xfrm>
            <a:prstGeom prst="rect">
              <a:avLst/>
            </a:prstGeom>
          </p:spPr>
        </p:pic>
      </p:grpSp>
      <p:grpSp>
        <p:nvGrpSpPr>
          <p:cNvPr id="110" name="Group 109">
            <a:extLst>
              <a:ext uri="{FF2B5EF4-FFF2-40B4-BE49-F238E27FC236}">
                <a16:creationId xmlns:a16="http://schemas.microsoft.com/office/drawing/2014/main" id="{469B3286-3DCE-5283-FE28-F284C211BF1F}"/>
              </a:ext>
            </a:extLst>
          </p:cNvPr>
          <p:cNvGrpSpPr/>
          <p:nvPr/>
        </p:nvGrpSpPr>
        <p:grpSpPr>
          <a:xfrm>
            <a:off x="463838" y="2404679"/>
            <a:ext cx="450654" cy="450654"/>
            <a:chOff x="463838" y="2404679"/>
            <a:chExt cx="450654" cy="450654"/>
          </a:xfrm>
        </p:grpSpPr>
        <p:sp>
          <p:nvSpPr>
            <p:cNvPr id="23" name="Freeform 5">
              <a:extLst>
                <a:ext uri="{FF2B5EF4-FFF2-40B4-BE49-F238E27FC236}">
                  <a16:creationId xmlns:a16="http://schemas.microsoft.com/office/drawing/2014/main" id="{DF50E87B-A0F6-40AA-A7BF-3908625373A7}"/>
                </a:ext>
              </a:extLst>
            </p:cNvPr>
            <p:cNvSpPr>
              <a:spLocks/>
            </p:cNvSpPr>
            <p:nvPr/>
          </p:nvSpPr>
          <p:spPr bwMode="auto">
            <a:xfrm flipH="1">
              <a:off x="463838" y="2404679"/>
              <a:ext cx="450654" cy="450654"/>
            </a:xfrm>
            <a:prstGeom prst="ellipse">
              <a:avLst/>
            </a:prstGeom>
            <a:solidFill>
              <a:schemeClr val="accent3"/>
            </a:solidFill>
            <a:ln w="50800">
              <a:solidFill>
                <a:schemeClr val="bg1"/>
              </a:solidFill>
              <a:round/>
              <a:headEnd/>
              <a:tailEnd/>
            </a:ln>
          </p:spPr>
          <p:txBody>
            <a:bodyPr/>
            <a:lstStyle/>
            <a:p>
              <a:endParaRPr lang="en-US" sz="2339" dirty="0">
                <a:latin typeface="SimonKucher" pitchFamily="2" charset="0"/>
              </a:endParaRPr>
            </a:p>
          </p:txBody>
        </p:sp>
        <p:pic>
          <p:nvPicPr>
            <p:cNvPr id="107" name="Graphic 106">
              <a:extLst>
                <a:ext uri="{FF2B5EF4-FFF2-40B4-BE49-F238E27FC236}">
                  <a16:creationId xmlns:a16="http://schemas.microsoft.com/office/drawing/2014/main" id="{D811BA10-86EA-A56B-E76F-660284B82EA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8408" y="2455513"/>
              <a:ext cx="354314" cy="354314"/>
            </a:xfrm>
            <a:prstGeom prst="rect">
              <a:avLst/>
            </a:prstGeom>
          </p:spPr>
        </p:pic>
      </p:grpSp>
    </p:spTree>
    <p:extLst>
      <p:ext uri="{BB962C8B-B14F-4D97-AF65-F5344CB8AC3E}">
        <p14:creationId xmlns:p14="http://schemas.microsoft.com/office/powerpoint/2010/main" val="3335308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2ECF0EA3-9A67-DB83-C1D6-2DDEE6D5D21D}"/>
              </a:ext>
            </a:extLst>
          </p:cNvPr>
          <p:cNvGraphicFramePr>
            <a:graphicFrameLocks noChangeAspect="1"/>
          </p:cNvGraphicFramePr>
          <p:nvPr>
            <p:custDataLst>
              <p:tags r:id="rId2"/>
            </p:custDataLst>
            <p:extLst>
              <p:ext uri="{D42A27DB-BD31-4B8C-83A1-F6EECF244321}">
                <p14:modId xmlns:p14="http://schemas.microsoft.com/office/powerpoint/2010/main" val="1580764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8" name="think-cell data - do not delete" hidden="1">
                        <a:extLst>
                          <a:ext uri="{FF2B5EF4-FFF2-40B4-BE49-F238E27FC236}">
                            <a16:creationId xmlns:a16="http://schemas.microsoft.com/office/drawing/2014/main" id="{2ECF0EA3-9A67-DB83-C1D6-2DDEE6D5D21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Slide Number Placeholder 9">
            <a:extLst>
              <a:ext uri="{FF2B5EF4-FFF2-40B4-BE49-F238E27FC236}">
                <a16:creationId xmlns:a16="http://schemas.microsoft.com/office/drawing/2014/main" id="{FC3319B3-9F28-4E8B-8732-22B8B6607AE9}"/>
              </a:ext>
            </a:extLst>
          </p:cNvPr>
          <p:cNvSpPr>
            <a:spLocks noGrp="1"/>
          </p:cNvSpPr>
          <p:nvPr>
            <p:ph type="sldNum" sz="quarter" idx="18"/>
          </p:nvPr>
        </p:nvSpPr>
        <p:spPr/>
        <p:txBody>
          <a:bodyPr/>
          <a:lstStyle/>
          <a:p>
            <a:fld id="{3A65056A-10E9-40C8-A093-AA138EB7B919}" type="slidenum">
              <a:rPr lang="de-DE" smtClean="0"/>
              <a:pPr/>
              <a:t>15</a:t>
            </a:fld>
            <a:endParaRPr lang="de-DE"/>
          </a:p>
        </p:txBody>
      </p:sp>
      <p:sp>
        <p:nvSpPr>
          <p:cNvPr id="24" name="Title 23">
            <a:extLst>
              <a:ext uri="{FF2B5EF4-FFF2-40B4-BE49-F238E27FC236}">
                <a16:creationId xmlns:a16="http://schemas.microsoft.com/office/drawing/2014/main" id="{9532C785-6BC8-48DA-A0E8-1CD1170379C8}"/>
              </a:ext>
            </a:extLst>
          </p:cNvPr>
          <p:cNvSpPr>
            <a:spLocks noGrp="1"/>
          </p:cNvSpPr>
          <p:nvPr>
            <p:ph type="title"/>
          </p:nvPr>
        </p:nvSpPr>
        <p:spPr>
          <a:xfrm>
            <a:off x="431800" y="752408"/>
            <a:ext cx="10800000" cy="313676"/>
          </a:xfrm>
        </p:spPr>
        <p:txBody>
          <a:bodyPr vert="horz"/>
          <a:lstStyle/>
          <a:p>
            <a:r>
              <a:rPr lang="en-GB" dirty="0"/>
              <a:t>Cut off times</a:t>
            </a:r>
          </a:p>
        </p:txBody>
      </p:sp>
      <p:sp>
        <p:nvSpPr>
          <p:cNvPr id="47" name="Subtitle 46">
            <a:extLst>
              <a:ext uri="{FF2B5EF4-FFF2-40B4-BE49-F238E27FC236}">
                <a16:creationId xmlns:a16="http://schemas.microsoft.com/office/drawing/2014/main" id="{0DDE0072-58CB-3CF1-E589-0BD1D0B9B881}"/>
              </a:ext>
            </a:extLst>
          </p:cNvPr>
          <p:cNvSpPr>
            <a:spLocks noGrp="1"/>
          </p:cNvSpPr>
          <p:nvPr>
            <p:ph type="subTitle" idx="13"/>
          </p:nvPr>
        </p:nvSpPr>
        <p:spPr/>
        <p:txBody>
          <a:bodyPr/>
          <a:lstStyle/>
          <a:p>
            <a:endParaRPr lang="en-US"/>
          </a:p>
        </p:txBody>
      </p:sp>
      <p:sp>
        <p:nvSpPr>
          <p:cNvPr id="14" name="©GettyImages_Jay-Yuno_1081869336_ppt.jpg">
            <a:extLst>
              <a:ext uri="{FF2B5EF4-FFF2-40B4-BE49-F238E27FC236}">
                <a16:creationId xmlns:a16="http://schemas.microsoft.com/office/drawing/2014/main" id="{DDA952D3-AB90-037E-2E70-A4EB8526DAD5}"/>
              </a:ext>
            </a:extLst>
          </p:cNvPr>
          <p:cNvSpPr txBox="1"/>
          <p:nvPr/>
        </p:nvSpPr>
        <p:spPr>
          <a:xfrm>
            <a:off x="11113" y="7466825"/>
            <a:ext cx="476092" cy="80150"/>
          </a:xfrm>
          <a:prstGeom prst="rect">
            <a:avLst/>
          </a:prstGeom>
          <a:noFill/>
        </p:spPr>
        <p:txBody>
          <a:bodyPr vert="horz" wrap="none" lIns="0" tIns="0" rIns="0" bIns="0" rtlCol="0" anchor="b">
            <a:spAutoFit/>
          </a:bodyPr>
          <a:lstStyle/>
          <a:p>
            <a:pPr>
              <a:lnSpc>
                <a:spcPct val="110000"/>
              </a:lnSpc>
              <a:spcBef>
                <a:spcPts val="800"/>
              </a:spcBef>
            </a:pPr>
            <a:r>
              <a:rPr lang="en-US" sz="500">
                <a:solidFill>
                  <a:srgbClr val="C0C0C0"/>
                </a:solidFill>
              </a:rPr>
              <a:t>iStock/Jay-Yuno</a:t>
            </a:r>
            <a:endParaRPr lang="en-US" sz="500" dirty="0" err="1">
              <a:solidFill>
                <a:srgbClr val="C0C0C0"/>
              </a:solidFill>
            </a:endParaRPr>
          </a:p>
        </p:txBody>
      </p:sp>
      <p:sp>
        <p:nvSpPr>
          <p:cNvPr id="23" name="Rectangle 22">
            <a:extLst>
              <a:ext uri="{FF2B5EF4-FFF2-40B4-BE49-F238E27FC236}">
                <a16:creationId xmlns:a16="http://schemas.microsoft.com/office/drawing/2014/main" id="{EA0A0CF8-814D-60AC-F85D-772F3FF9A490}"/>
              </a:ext>
            </a:extLst>
          </p:cNvPr>
          <p:cNvSpPr>
            <a:spLocks/>
          </p:cNvSpPr>
          <p:nvPr/>
        </p:nvSpPr>
        <p:spPr>
          <a:xfrm flipH="1">
            <a:off x="9460469" y="1815382"/>
            <a:ext cx="3361936" cy="4308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468000" bIns="0" numCol="1" spcCol="0" rtlCol="0" fromWordArt="0" anchor="ctr" anchorCtr="0" forceAA="0" compatLnSpc="1">
            <a:prstTxWarp prst="textNoShape">
              <a:avLst/>
            </a:prstTxWarp>
            <a:spAutoFit/>
          </a:bodyPr>
          <a:lstStyle/>
          <a:p>
            <a:pPr marL="270000" lvl="1" algn="r">
              <a:spcBef>
                <a:spcPts val="1800"/>
              </a:spcBef>
              <a:buSzPct val="100000"/>
            </a:pPr>
            <a:r>
              <a:rPr lang="en-US" sz="1400" b="1" dirty="0">
                <a:solidFill>
                  <a:schemeClr val="tx1"/>
                </a:solidFill>
              </a:rPr>
              <a:t>Ready for</a:t>
            </a:r>
            <a:br>
              <a:rPr lang="pl-PL" sz="1400" b="1" dirty="0">
                <a:solidFill>
                  <a:schemeClr val="tx1"/>
                </a:solidFill>
              </a:rPr>
            </a:br>
            <a:r>
              <a:rPr lang="en-US" sz="1400" b="1" dirty="0">
                <a:solidFill>
                  <a:schemeClr val="tx1"/>
                </a:solidFill>
              </a:rPr>
              <a:t>review</a:t>
            </a:r>
          </a:p>
        </p:txBody>
      </p:sp>
      <p:sp>
        <p:nvSpPr>
          <p:cNvPr id="60" name="Rectangle 59">
            <a:extLst>
              <a:ext uri="{FF2B5EF4-FFF2-40B4-BE49-F238E27FC236}">
                <a16:creationId xmlns:a16="http://schemas.microsoft.com/office/drawing/2014/main" id="{13864982-8ADE-1B1D-6F90-B67B7B47ADF5}"/>
              </a:ext>
            </a:extLst>
          </p:cNvPr>
          <p:cNvSpPr>
            <a:spLocks/>
          </p:cNvSpPr>
          <p:nvPr/>
        </p:nvSpPr>
        <p:spPr>
          <a:xfrm flipH="1">
            <a:off x="1534130" y="1923103"/>
            <a:ext cx="7584470" cy="2154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spcBef>
                <a:spcPts val="1200"/>
              </a:spcBef>
              <a:buSzPct val="100000"/>
            </a:pPr>
            <a:r>
              <a:rPr lang="en-US" sz="1600" dirty="0">
                <a:solidFill>
                  <a:schemeClr val="tx1"/>
                </a:solidFill>
              </a:rPr>
              <a:t>By Monday 4pm UK Time – Pages must be marked </a:t>
            </a:r>
            <a:r>
              <a:rPr lang="en-US" sz="1600">
                <a:solidFill>
                  <a:schemeClr val="tx1"/>
                </a:solidFill>
              </a:rPr>
              <a:t>as </a:t>
            </a:r>
            <a:r>
              <a:rPr lang="en-US" sz="1600" b="1">
                <a:solidFill>
                  <a:schemeClr val="tx1"/>
                </a:solidFill>
              </a:rPr>
              <a:t>"Ready for review"</a:t>
            </a:r>
            <a:endParaRPr lang="en-US" sz="1600" dirty="0">
              <a:solidFill>
                <a:schemeClr val="tx1"/>
              </a:solidFill>
            </a:endParaRPr>
          </a:p>
        </p:txBody>
      </p:sp>
      <p:sp>
        <p:nvSpPr>
          <p:cNvPr id="3" name="Rectangle 2">
            <a:extLst>
              <a:ext uri="{FF2B5EF4-FFF2-40B4-BE49-F238E27FC236}">
                <a16:creationId xmlns:a16="http://schemas.microsoft.com/office/drawing/2014/main" id="{EEA43D6F-2494-B2E9-481E-B7C40B840CBB}"/>
              </a:ext>
            </a:extLst>
          </p:cNvPr>
          <p:cNvSpPr>
            <a:spLocks/>
          </p:cNvSpPr>
          <p:nvPr/>
        </p:nvSpPr>
        <p:spPr>
          <a:xfrm>
            <a:off x="12649200" y="1803006"/>
            <a:ext cx="804138" cy="455638"/>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4" name="Freeform 5">
            <a:extLst>
              <a:ext uri="{FF2B5EF4-FFF2-40B4-BE49-F238E27FC236}">
                <a16:creationId xmlns:a16="http://schemas.microsoft.com/office/drawing/2014/main" id="{0938E06F-260F-53F4-0AB5-F326789F580F}"/>
              </a:ext>
            </a:extLst>
          </p:cNvPr>
          <p:cNvSpPr>
            <a:spLocks/>
          </p:cNvSpPr>
          <p:nvPr/>
        </p:nvSpPr>
        <p:spPr bwMode="auto">
          <a:xfrm>
            <a:off x="12419822" y="1805498"/>
            <a:ext cx="450654" cy="450654"/>
          </a:xfrm>
          <a:prstGeom prst="ellipse">
            <a:avLst/>
          </a:prstGeom>
          <a:solidFill>
            <a:schemeClr val="accent3">
              <a:lumMod val="60000"/>
              <a:lumOff val="40000"/>
            </a:schemeClr>
          </a:solidFill>
          <a:ln w="50800">
            <a:solidFill>
              <a:schemeClr val="bg1"/>
            </a:solidFill>
          </a:ln>
        </p:spPr>
        <p:txBody>
          <a:bodyPr/>
          <a:lstStyle/>
          <a:p>
            <a:r>
              <a:rPr lang="pl-PL" sz="1400" b="1" dirty="0">
                <a:solidFill>
                  <a:schemeClr val="bg1"/>
                </a:solidFill>
                <a:latin typeface="SimonKucher" pitchFamily="2" charset="0"/>
              </a:rPr>
              <a:t>3</a:t>
            </a:r>
            <a:endParaRPr lang="en-US" sz="1400" b="1" dirty="0">
              <a:solidFill>
                <a:schemeClr val="bg1"/>
              </a:solidFill>
              <a:latin typeface="SimonKucher" pitchFamily="2" charset="0"/>
            </a:endParaRPr>
          </a:p>
        </p:txBody>
      </p:sp>
      <p:sp>
        <p:nvSpPr>
          <p:cNvPr id="67" name="Rectangle 66">
            <a:extLst>
              <a:ext uri="{FF2B5EF4-FFF2-40B4-BE49-F238E27FC236}">
                <a16:creationId xmlns:a16="http://schemas.microsoft.com/office/drawing/2014/main" id="{CEA5A7AA-C272-A48C-DB60-CF8E8407C3B2}"/>
              </a:ext>
            </a:extLst>
          </p:cNvPr>
          <p:cNvSpPr>
            <a:spLocks/>
          </p:cNvSpPr>
          <p:nvPr/>
        </p:nvSpPr>
        <p:spPr>
          <a:xfrm flipH="1">
            <a:off x="-3401" y="1803006"/>
            <a:ext cx="1165224" cy="455638"/>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68" name="Freeform 5">
            <a:extLst>
              <a:ext uri="{FF2B5EF4-FFF2-40B4-BE49-F238E27FC236}">
                <a16:creationId xmlns:a16="http://schemas.microsoft.com/office/drawing/2014/main" id="{9E0B1ED1-C97F-AD31-2BBB-084B328F776E}"/>
              </a:ext>
            </a:extLst>
          </p:cNvPr>
          <p:cNvSpPr>
            <a:spLocks/>
          </p:cNvSpPr>
          <p:nvPr/>
        </p:nvSpPr>
        <p:spPr bwMode="auto">
          <a:xfrm flipH="1">
            <a:off x="564940" y="1672961"/>
            <a:ext cx="715728" cy="715728"/>
          </a:xfrm>
          <a:prstGeom prst="ellipse">
            <a:avLst/>
          </a:prstGeom>
          <a:solidFill>
            <a:srgbClr val="408EA7"/>
          </a:solidFill>
          <a:ln w="50800">
            <a:solidFill>
              <a:schemeClr val="bg1"/>
            </a:solidFill>
          </a:ln>
        </p:spPr>
        <p:txBody>
          <a:bodyPr/>
          <a:lstStyle/>
          <a:p>
            <a:endParaRPr lang="en-US" sz="1400" b="1" dirty="0">
              <a:solidFill>
                <a:schemeClr val="bg1"/>
              </a:solidFill>
              <a:latin typeface="SimonKucher" pitchFamily="2" charset="0"/>
            </a:endParaRPr>
          </a:p>
        </p:txBody>
      </p:sp>
      <p:pic>
        <p:nvPicPr>
          <p:cNvPr id="79" name="Graphic 78">
            <a:extLst>
              <a:ext uri="{FF2B5EF4-FFF2-40B4-BE49-F238E27FC236}">
                <a16:creationId xmlns:a16="http://schemas.microsoft.com/office/drawing/2014/main" id="{EE63C6E2-C01A-1B7D-64A8-A1DE6770378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2200" y="1687244"/>
            <a:ext cx="632400" cy="632400"/>
          </a:xfrm>
          <a:prstGeom prst="rect">
            <a:avLst/>
          </a:prstGeom>
        </p:spPr>
      </p:pic>
      <p:sp>
        <p:nvSpPr>
          <p:cNvPr id="54" name="Rectangle 53">
            <a:extLst>
              <a:ext uri="{FF2B5EF4-FFF2-40B4-BE49-F238E27FC236}">
                <a16:creationId xmlns:a16="http://schemas.microsoft.com/office/drawing/2014/main" id="{7A276FA2-ED03-9040-540D-D634586D84F6}"/>
              </a:ext>
            </a:extLst>
          </p:cNvPr>
          <p:cNvSpPr>
            <a:spLocks/>
          </p:cNvSpPr>
          <p:nvPr/>
        </p:nvSpPr>
        <p:spPr>
          <a:xfrm flipH="1">
            <a:off x="9460469" y="2927995"/>
            <a:ext cx="3361936" cy="4308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468000" bIns="0" numCol="1" spcCol="0" rtlCol="0" fromWordArt="0" anchor="ctr" anchorCtr="0" forceAA="0" compatLnSpc="1">
            <a:prstTxWarp prst="textNoShape">
              <a:avLst/>
            </a:prstTxWarp>
            <a:spAutoFit/>
          </a:bodyPr>
          <a:lstStyle/>
          <a:p>
            <a:pPr marL="270000" lvl="1" algn="r">
              <a:spcBef>
                <a:spcPts val="1800"/>
              </a:spcBef>
              <a:buSzPct val="100000"/>
            </a:pPr>
            <a:r>
              <a:rPr lang="en-US" sz="1400" b="1" dirty="0">
                <a:solidFill>
                  <a:schemeClr val="tx1"/>
                </a:solidFill>
              </a:rPr>
              <a:t>Ready for</a:t>
            </a:r>
            <a:br>
              <a:rPr lang="pl-PL" sz="1400" b="1" dirty="0">
                <a:solidFill>
                  <a:schemeClr val="tx1"/>
                </a:solidFill>
              </a:rPr>
            </a:br>
            <a:r>
              <a:rPr lang="en-US" sz="1400" b="1" dirty="0">
                <a:solidFill>
                  <a:schemeClr val="tx1"/>
                </a:solidFill>
              </a:rPr>
              <a:t>review</a:t>
            </a:r>
          </a:p>
        </p:txBody>
      </p:sp>
      <p:sp>
        <p:nvSpPr>
          <p:cNvPr id="63" name="Rectangle 62">
            <a:extLst>
              <a:ext uri="{FF2B5EF4-FFF2-40B4-BE49-F238E27FC236}">
                <a16:creationId xmlns:a16="http://schemas.microsoft.com/office/drawing/2014/main" id="{F1A66303-A1F0-E14B-690A-B317F827B07C}"/>
              </a:ext>
            </a:extLst>
          </p:cNvPr>
          <p:cNvSpPr>
            <a:spLocks/>
          </p:cNvSpPr>
          <p:nvPr/>
        </p:nvSpPr>
        <p:spPr>
          <a:xfrm flipH="1">
            <a:off x="1534130" y="3035716"/>
            <a:ext cx="7584470" cy="2154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spcBef>
                <a:spcPts val="1200"/>
              </a:spcBef>
              <a:buSzPct val="100000"/>
            </a:pPr>
            <a:r>
              <a:rPr lang="en-US" sz="1600" dirty="0">
                <a:solidFill>
                  <a:schemeClr val="tx1"/>
                </a:solidFill>
              </a:rPr>
              <a:t>After Monday 4pm UK Time – Any page that is marked </a:t>
            </a:r>
            <a:r>
              <a:rPr lang="en-US" sz="1600">
                <a:solidFill>
                  <a:schemeClr val="tx1"/>
                </a:solidFill>
              </a:rPr>
              <a:t>as </a:t>
            </a:r>
            <a:r>
              <a:rPr lang="en-US" sz="1600" b="1">
                <a:solidFill>
                  <a:schemeClr val="tx1"/>
                </a:solidFill>
              </a:rPr>
              <a:t>"Ready for review"</a:t>
            </a:r>
            <a:r>
              <a:rPr lang="en-US" sz="1600">
                <a:solidFill>
                  <a:schemeClr val="tx1"/>
                </a:solidFill>
              </a:rPr>
              <a:t> </a:t>
            </a:r>
            <a:r>
              <a:rPr lang="en-US" sz="1600" dirty="0">
                <a:solidFill>
                  <a:schemeClr val="tx1"/>
                </a:solidFill>
              </a:rPr>
              <a:t>will be reviewed by web dev/cd team, feedback will be then shared via email if changes are required</a:t>
            </a:r>
          </a:p>
        </p:txBody>
      </p:sp>
      <p:sp>
        <p:nvSpPr>
          <p:cNvPr id="52" name="Rectangle 51">
            <a:extLst>
              <a:ext uri="{FF2B5EF4-FFF2-40B4-BE49-F238E27FC236}">
                <a16:creationId xmlns:a16="http://schemas.microsoft.com/office/drawing/2014/main" id="{87A66300-265E-748A-0942-760B97F28907}"/>
              </a:ext>
            </a:extLst>
          </p:cNvPr>
          <p:cNvSpPr>
            <a:spLocks/>
          </p:cNvSpPr>
          <p:nvPr/>
        </p:nvSpPr>
        <p:spPr>
          <a:xfrm>
            <a:off x="12649200" y="2915619"/>
            <a:ext cx="804138" cy="455638"/>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53" name="Freeform 5">
            <a:extLst>
              <a:ext uri="{FF2B5EF4-FFF2-40B4-BE49-F238E27FC236}">
                <a16:creationId xmlns:a16="http://schemas.microsoft.com/office/drawing/2014/main" id="{5292F9B7-0FAF-06EF-D0F8-8DBC6D609B5D}"/>
              </a:ext>
            </a:extLst>
          </p:cNvPr>
          <p:cNvSpPr>
            <a:spLocks/>
          </p:cNvSpPr>
          <p:nvPr/>
        </p:nvSpPr>
        <p:spPr bwMode="auto">
          <a:xfrm>
            <a:off x="12419822" y="2918111"/>
            <a:ext cx="450654" cy="450654"/>
          </a:xfrm>
          <a:prstGeom prst="ellipse">
            <a:avLst/>
          </a:prstGeom>
          <a:solidFill>
            <a:schemeClr val="accent3">
              <a:lumMod val="60000"/>
              <a:lumOff val="40000"/>
            </a:schemeClr>
          </a:solidFill>
          <a:ln w="50800">
            <a:solidFill>
              <a:schemeClr val="bg1"/>
            </a:solidFill>
          </a:ln>
        </p:spPr>
        <p:txBody>
          <a:bodyPr/>
          <a:lstStyle/>
          <a:p>
            <a:r>
              <a:rPr lang="pl-PL" sz="1400" b="1" dirty="0">
                <a:solidFill>
                  <a:schemeClr val="bg1"/>
                </a:solidFill>
                <a:latin typeface="SimonKucher" pitchFamily="2" charset="0"/>
              </a:rPr>
              <a:t>3</a:t>
            </a:r>
            <a:endParaRPr lang="en-US" sz="1400" b="1" dirty="0">
              <a:solidFill>
                <a:schemeClr val="bg1"/>
              </a:solidFill>
              <a:latin typeface="SimonKucher" pitchFamily="2" charset="0"/>
            </a:endParaRPr>
          </a:p>
        </p:txBody>
      </p:sp>
      <p:sp>
        <p:nvSpPr>
          <p:cNvPr id="73" name="Rectangle 72">
            <a:extLst>
              <a:ext uri="{FF2B5EF4-FFF2-40B4-BE49-F238E27FC236}">
                <a16:creationId xmlns:a16="http://schemas.microsoft.com/office/drawing/2014/main" id="{8A647D26-17C6-4444-BB52-C51F20F4598E}"/>
              </a:ext>
            </a:extLst>
          </p:cNvPr>
          <p:cNvSpPr>
            <a:spLocks/>
          </p:cNvSpPr>
          <p:nvPr/>
        </p:nvSpPr>
        <p:spPr>
          <a:xfrm flipH="1">
            <a:off x="-3401" y="2915619"/>
            <a:ext cx="1165224" cy="455638"/>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74" name="Freeform 5">
            <a:extLst>
              <a:ext uri="{FF2B5EF4-FFF2-40B4-BE49-F238E27FC236}">
                <a16:creationId xmlns:a16="http://schemas.microsoft.com/office/drawing/2014/main" id="{D8228DF4-D98E-0245-7E99-6CFAA640DE56}"/>
              </a:ext>
            </a:extLst>
          </p:cNvPr>
          <p:cNvSpPr>
            <a:spLocks/>
          </p:cNvSpPr>
          <p:nvPr/>
        </p:nvSpPr>
        <p:spPr bwMode="auto">
          <a:xfrm flipH="1">
            <a:off x="564940" y="2785574"/>
            <a:ext cx="715728" cy="715728"/>
          </a:xfrm>
          <a:prstGeom prst="ellipse">
            <a:avLst/>
          </a:prstGeom>
          <a:solidFill>
            <a:srgbClr val="408EA7"/>
          </a:solidFill>
          <a:ln w="50800">
            <a:solidFill>
              <a:schemeClr val="bg1"/>
            </a:solidFill>
          </a:ln>
        </p:spPr>
        <p:txBody>
          <a:bodyPr/>
          <a:lstStyle/>
          <a:p>
            <a:endParaRPr lang="en-US" sz="1400" b="1" dirty="0">
              <a:solidFill>
                <a:schemeClr val="bg1"/>
              </a:solidFill>
              <a:latin typeface="SimonKucher" pitchFamily="2" charset="0"/>
            </a:endParaRPr>
          </a:p>
        </p:txBody>
      </p:sp>
      <p:pic>
        <p:nvPicPr>
          <p:cNvPr id="83" name="Graphic 82">
            <a:extLst>
              <a:ext uri="{FF2B5EF4-FFF2-40B4-BE49-F238E27FC236}">
                <a16:creationId xmlns:a16="http://schemas.microsoft.com/office/drawing/2014/main" id="{7EE5EE46-3CFA-4CB1-21BF-2B780159D06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49556" y="2760600"/>
            <a:ext cx="690902" cy="690902"/>
          </a:xfrm>
          <a:prstGeom prst="rect">
            <a:avLst/>
          </a:prstGeom>
        </p:spPr>
      </p:pic>
      <p:sp>
        <p:nvSpPr>
          <p:cNvPr id="27" name="Rectangle 26">
            <a:extLst>
              <a:ext uri="{FF2B5EF4-FFF2-40B4-BE49-F238E27FC236}">
                <a16:creationId xmlns:a16="http://schemas.microsoft.com/office/drawing/2014/main" id="{EC8597FC-C7F4-8587-4DA4-FB091D1F230D}"/>
              </a:ext>
            </a:extLst>
          </p:cNvPr>
          <p:cNvSpPr>
            <a:spLocks/>
          </p:cNvSpPr>
          <p:nvPr/>
        </p:nvSpPr>
        <p:spPr>
          <a:xfrm flipH="1">
            <a:off x="9457292" y="4015634"/>
            <a:ext cx="3361936" cy="4308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468000" bIns="0" numCol="1" spcCol="0" rtlCol="0" fromWordArt="0" anchor="ctr" anchorCtr="0" forceAA="0" compatLnSpc="1">
            <a:prstTxWarp prst="textNoShape">
              <a:avLst/>
            </a:prstTxWarp>
            <a:spAutoFit/>
          </a:bodyPr>
          <a:lstStyle/>
          <a:p>
            <a:pPr marL="270000" lvl="1" algn="r">
              <a:spcBef>
                <a:spcPts val="1800"/>
              </a:spcBef>
              <a:buSzPct val="100000"/>
            </a:pPr>
            <a:r>
              <a:rPr lang="en-US" sz="1400" b="1" dirty="0">
                <a:solidFill>
                  <a:schemeClr val="tx1"/>
                </a:solidFill>
              </a:rPr>
              <a:t>Approved by Web</a:t>
            </a:r>
            <a:br>
              <a:rPr lang="pl-PL" sz="1400" b="1" dirty="0">
                <a:solidFill>
                  <a:schemeClr val="tx1"/>
                </a:solidFill>
              </a:rPr>
            </a:br>
            <a:r>
              <a:rPr lang="en-US" sz="1400" b="1" dirty="0">
                <a:solidFill>
                  <a:schemeClr val="tx1"/>
                </a:solidFill>
              </a:rPr>
              <a:t>Dev/CD team</a:t>
            </a:r>
          </a:p>
        </p:txBody>
      </p:sp>
      <p:sp>
        <p:nvSpPr>
          <p:cNvPr id="61" name="Rectangle 60">
            <a:extLst>
              <a:ext uri="{FF2B5EF4-FFF2-40B4-BE49-F238E27FC236}">
                <a16:creationId xmlns:a16="http://schemas.microsoft.com/office/drawing/2014/main" id="{B99F1122-615A-5EF2-5E63-0383BFDC313D}"/>
              </a:ext>
            </a:extLst>
          </p:cNvPr>
          <p:cNvSpPr>
            <a:spLocks/>
          </p:cNvSpPr>
          <p:nvPr/>
        </p:nvSpPr>
        <p:spPr>
          <a:xfrm flipH="1">
            <a:off x="1530953" y="4123355"/>
            <a:ext cx="7584470" cy="2154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spcBef>
                <a:spcPts val="1200"/>
              </a:spcBef>
              <a:buSzPct val="100000"/>
            </a:pPr>
            <a:r>
              <a:rPr lang="en-US" sz="1600" dirty="0">
                <a:solidFill>
                  <a:schemeClr val="tx1"/>
                </a:solidFill>
              </a:rPr>
              <a:t>Latest Tuesday 4pm UK Time – All page feedback should have been given. The pages that require no changes, content must be marked as </a:t>
            </a:r>
            <a:br>
              <a:rPr lang="pl-PL" sz="1600">
                <a:solidFill>
                  <a:schemeClr val="tx1"/>
                </a:solidFill>
              </a:rPr>
            </a:br>
            <a:r>
              <a:rPr lang="en-US" sz="1600" b="1">
                <a:solidFill>
                  <a:schemeClr val="tx1"/>
                </a:solidFill>
              </a:rPr>
              <a:t>"Approved </a:t>
            </a:r>
            <a:r>
              <a:rPr lang="en-US" sz="1600" b="1" dirty="0">
                <a:solidFill>
                  <a:schemeClr val="tx1"/>
                </a:solidFill>
              </a:rPr>
              <a:t>by web dev/</a:t>
            </a:r>
            <a:r>
              <a:rPr lang="en-US" sz="1600" b="1">
                <a:solidFill>
                  <a:schemeClr val="tx1"/>
                </a:solidFill>
              </a:rPr>
              <a:t>cd team"</a:t>
            </a:r>
            <a:r>
              <a:rPr lang="en-US" sz="1600">
                <a:solidFill>
                  <a:schemeClr val="tx1"/>
                </a:solidFill>
              </a:rPr>
              <a:t> </a:t>
            </a:r>
            <a:endParaRPr lang="en-US" sz="1600" dirty="0">
              <a:solidFill>
                <a:schemeClr val="tx1"/>
              </a:solidFill>
            </a:endParaRPr>
          </a:p>
        </p:txBody>
      </p:sp>
      <p:sp>
        <p:nvSpPr>
          <p:cNvPr id="11" name="Freeform: Shape 10">
            <a:extLst>
              <a:ext uri="{FF2B5EF4-FFF2-40B4-BE49-F238E27FC236}">
                <a16:creationId xmlns:a16="http://schemas.microsoft.com/office/drawing/2014/main" id="{088DD01E-60D1-3F14-0325-C5273BC0CC98}"/>
              </a:ext>
            </a:extLst>
          </p:cNvPr>
          <p:cNvSpPr>
            <a:spLocks/>
          </p:cNvSpPr>
          <p:nvPr/>
        </p:nvSpPr>
        <p:spPr>
          <a:xfrm>
            <a:off x="12645645" y="4019147"/>
            <a:ext cx="807693" cy="423861"/>
          </a:xfrm>
          <a:custGeom>
            <a:avLst/>
            <a:gdLst>
              <a:gd name="connsiteX0" fmla="*/ 767356 w 767356"/>
              <a:gd name="connsiteY0" fmla="*/ 0 h 1243162"/>
              <a:gd name="connsiteX1" fmla="*/ 0 w 767356"/>
              <a:gd name="connsiteY1" fmla="*/ 0 h 1243162"/>
              <a:gd name="connsiteX2" fmla="*/ 0 w 767356"/>
              <a:gd name="connsiteY2" fmla="*/ 1243162 h 1243162"/>
              <a:gd name="connsiteX3" fmla="*/ 767356 w 767356"/>
              <a:gd name="connsiteY3" fmla="*/ 1243162 h 1243162"/>
            </a:gdLst>
            <a:ahLst/>
            <a:cxnLst>
              <a:cxn ang="0">
                <a:pos x="connsiteX0" y="connsiteY0"/>
              </a:cxn>
              <a:cxn ang="0">
                <a:pos x="connsiteX1" y="connsiteY1"/>
              </a:cxn>
              <a:cxn ang="0">
                <a:pos x="connsiteX2" y="connsiteY2"/>
              </a:cxn>
              <a:cxn ang="0">
                <a:pos x="connsiteX3" y="connsiteY3"/>
              </a:cxn>
            </a:cxnLst>
            <a:rect l="l" t="t" r="r" b="b"/>
            <a:pathLst>
              <a:path w="767356" h="1243162">
                <a:moveTo>
                  <a:pt x="767356" y="0"/>
                </a:moveTo>
                <a:lnTo>
                  <a:pt x="0" y="0"/>
                </a:lnTo>
                <a:lnTo>
                  <a:pt x="0" y="1243162"/>
                </a:lnTo>
                <a:lnTo>
                  <a:pt x="767356" y="1243162"/>
                </a:lnTo>
                <a:close/>
              </a:path>
            </a:pathLst>
          </a:cu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13" name="Oval 5">
            <a:extLst>
              <a:ext uri="{FF2B5EF4-FFF2-40B4-BE49-F238E27FC236}">
                <a16:creationId xmlns:a16="http://schemas.microsoft.com/office/drawing/2014/main" id="{F3D438B1-22A7-BBA2-24DA-C2D4E349AF01}"/>
              </a:ext>
            </a:extLst>
          </p:cNvPr>
          <p:cNvSpPr/>
          <p:nvPr/>
        </p:nvSpPr>
        <p:spPr>
          <a:xfrm>
            <a:off x="12416645" y="4005750"/>
            <a:ext cx="450654" cy="450654"/>
          </a:xfrm>
          <a:prstGeom prst="ellipse">
            <a:avLst/>
          </a:prstGeom>
          <a:solidFill>
            <a:schemeClr val="accent3">
              <a:lumMod val="60000"/>
              <a:lumOff val="40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l-PL" sz="1400" b="1" dirty="0">
                <a:solidFill>
                  <a:schemeClr val="bg1"/>
                </a:solidFill>
                <a:latin typeface="SimonKucher" pitchFamily="2" charset="0"/>
              </a:rPr>
              <a:t>4</a:t>
            </a:r>
            <a:endParaRPr lang="en-US" sz="1400" b="1" dirty="0" err="1">
              <a:solidFill>
                <a:schemeClr val="bg1"/>
              </a:solidFill>
              <a:latin typeface="SimonKucher" pitchFamily="2" charset="0"/>
            </a:endParaRPr>
          </a:p>
        </p:txBody>
      </p:sp>
      <p:sp>
        <p:nvSpPr>
          <p:cNvPr id="69" name="Freeform: Shape 68">
            <a:extLst>
              <a:ext uri="{FF2B5EF4-FFF2-40B4-BE49-F238E27FC236}">
                <a16:creationId xmlns:a16="http://schemas.microsoft.com/office/drawing/2014/main" id="{609F19F1-0031-CA10-6EFC-09481A68D847}"/>
              </a:ext>
            </a:extLst>
          </p:cNvPr>
          <p:cNvSpPr>
            <a:spLocks/>
          </p:cNvSpPr>
          <p:nvPr/>
        </p:nvSpPr>
        <p:spPr>
          <a:xfrm flipH="1">
            <a:off x="-3401" y="4019147"/>
            <a:ext cx="1170375" cy="423861"/>
          </a:xfrm>
          <a:custGeom>
            <a:avLst/>
            <a:gdLst>
              <a:gd name="connsiteX0" fmla="*/ 767356 w 767356"/>
              <a:gd name="connsiteY0" fmla="*/ 0 h 1243162"/>
              <a:gd name="connsiteX1" fmla="*/ 0 w 767356"/>
              <a:gd name="connsiteY1" fmla="*/ 0 h 1243162"/>
              <a:gd name="connsiteX2" fmla="*/ 0 w 767356"/>
              <a:gd name="connsiteY2" fmla="*/ 1243162 h 1243162"/>
              <a:gd name="connsiteX3" fmla="*/ 767356 w 767356"/>
              <a:gd name="connsiteY3" fmla="*/ 1243162 h 1243162"/>
            </a:gdLst>
            <a:ahLst/>
            <a:cxnLst>
              <a:cxn ang="0">
                <a:pos x="connsiteX0" y="connsiteY0"/>
              </a:cxn>
              <a:cxn ang="0">
                <a:pos x="connsiteX1" y="connsiteY1"/>
              </a:cxn>
              <a:cxn ang="0">
                <a:pos x="connsiteX2" y="connsiteY2"/>
              </a:cxn>
              <a:cxn ang="0">
                <a:pos x="connsiteX3" y="connsiteY3"/>
              </a:cxn>
            </a:cxnLst>
            <a:rect l="l" t="t" r="r" b="b"/>
            <a:pathLst>
              <a:path w="767356" h="1243162">
                <a:moveTo>
                  <a:pt x="767356" y="0"/>
                </a:moveTo>
                <a:lnTo>
                  <a:pt x="0" y="0"/>
                </a:lnTo>
                <a:lnTo>
                  <a:pt x="0" y="1243162"/>
                </a:lnTo>
                <a:lnTo>
                  <a:pt x="767356" y="1243162"/>
                </a:lnTo>
                <a:close/>
              </a:path>
            </a:pathLst>
          </a:cu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70" name="Oval 5">
            <a:extLst>
              <a:ext uri="{FF2B5EF4-FFF2-40B4-BE49-F238E27FC236}">
                <a16:creationId xmlns:a16="http://schemas.microsoft.com/office/drawing/2014/main" id="{1C2ADD59-1BFA-6B8D-3C3B-793A00CEEB5D}"/>
              </a:ext>
            </a:extLst>
          </p:cNvPr>
          <p:cNvSpPr/>
          <p:nvPr/>
        </p:nvSpPr>
        <p:spPr>
          <a:xfrm flipH="1">
            <a:off x="568117" y="3873213"/>
            <a:ext cx="715728" cy="715728"/>
          </a:xfrm>
          <a:prstGeom prst="ellipse">
            <a:avLst/>
          </a:prstGeom>
          <a:solidFill>
            <a:srgbClr val="408EA7"/>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b="1" dirty="0" err="1">
              <a:solidFill>
                <a:schemeClr val="bg1"/>
              </a:solidFill>
              <a:latin typeface="SimonKucher" pitchFamily="2" charset="0"/>
            </a:endParaRPr>
          </a:p>
        </p:txBody>
      </p:sp>
      <p:pic>
        <p:nvPicPr>
          <p:cNvPr id="87" name="Graphic 86">
            <a:extLst>
              <a:ext uri="{FF2B5EF4-FFF2-40B4-BE49-F238E27FC236}">
                <a16:creationId xmlns:a16="http://schemas.microsoft.com/office/drawing/2014/main" id="{21F26CAF-A6D9-8C13-9613-ED5B70E9935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12200" y="3928230"/>
            <a:ext cx="656522" cy="656522"/>
          </a:xfrm>
          <a:prstGeom prst="rect">
            <a:avLst/>
          </a:prstGeom>
        </p:spPr>
      </p:pic>
      <p:sp>
        <p:nvSpPr>
          <p:cNvPr id="30" name="Rectangle 29">
            <a:extLst>
              <a:ext uri="{FF2B5EF4-FFF2-40B4-BE49-F238E27FC236}">
                <a16:creationId xmlns:a16="http://schemas.microsoft.com/office/drawing/2014/main" id="{A81EC5BC-9754-7E99-8D9A-317A9AF38568}"/>
              </a:ext>
            </a:extLst>
          </p:cNvPr>
          <p:cNvSpPr>
            <a:spLocks/>
          </p:cNvSpPr>
          <p:nvPr/>
        </p:nvSpPr>
        <p:spPr>
          <a:xfrm flipH="1">
            <a:off x="9460469" y="5103273"/>
            <a:ext cx="3361936" cy="4308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468000" bIns="0" numCol="1" spcCol="0" rtlCol="0" fromWordArt="0" anchor="ctr" anchorCtr="0" forceAA="0" compatLnSpc="1">
            <a:prstTxWarp prst="textNoShape">
              <a:avLst/>
            </a:prstTxWarp>
            <a:spAutoFit/>
          </a:bodyPr>
          <a:lstStyle/>
          <a:p>
            <a:pPr marL="270000" lvl="1" algn="r">
              <a:spcBef>
                <a:spcPts val="1800"/>
              </a:spcBef>
              <a:buSzPct val="100000"/>
            </a:pPr>
            <a:r>
              <a:rPr lang="en-US" sz="1400" b="1" dirty="0">
                <a:solidFill>
                  <a:schemeClr val="tx1"/>
                </a:solidFill>
              </a:rPr>
              <a:t>Ready to</a:t>
            </a:r>
            <a:br>
              <a:rPr lang="pl-PL" sz="1400" b="1" dirty="0">
                <a:solidFill>
                  <a:schemeClr val="tx1"/>
                </a:solidFill>
              </a:rPr>
            </a:br>
            <a:r>
              <a:rPr lang="en-US" sz="1400" b="1" dirty="0">
                <a:solidFill>
                  <a:schemeClr val="tx1"/>
                </a:solidFill>
              </a:rPr>
              <a:t>go live</a:t>
            </a:r>
          </a:p>
        </p:txBody>
      </p:sp>
      <p:sp>
        <p:nvSpPr>
          <p:cNvPr id="62" name="Rectangle 61">
            <a:extLst>
              <a:ext uri="{FF2B5EF4-FFF2-40B4-BE49-F238E27FC236}">
                <a16:creationId xmlns:a16="http://schemas.microsoft.com/office/drawing/2014/main" id="{A3380EF1-86DC-7873-CAD8-61B43F35EB60}"/>
              </a:ext>
            </a:extLst>
          </p:cNvPr>
          <p:cNvSpPr>
            <a:spLocks/>
          </p:cNvSpPr>
          <p:nvPr/>
        </p:nvSpPr>
        <p:spPr>
          <a:xfrm flipH="1">
            <a:off x="1534130" y="5210994"/>
            <a:ext cx="7584470" cy="2154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spcBef>
                <a:spcPts val="1200"/>
              </a:spcBef>
              <a:buSzPct val="100000"/>
            </a:pPr>
            <a:r>
              <a:rPr lang="en-US" sz="1600" dirty="0">
                <a:solidFill>
                  <a:schemeClr val="tx1"/>
                </a:solidFill>
              </a:rPr>
              <a:t>From feedback sent till Thursday 3pm UK Time – All feedback (if any) should have been implemented, Approved by primary owner, approved by Web Dev/CD team and the page state changed </a:t>
            </a:r>
            <a:r>
              <a:rPr lang="en-US" sz="1600">
                <a:solidFill>
                  <a:schemeClr val="tx1"/>
                </a:solidFill>
              </a:rPr>
              <a:t>to </a:t>
            </a:r>
            <a:r>
              <a:rPr lang="en-US" sz="1600" b="1">
                <a:solidFill>
                  <a:schemeClr val="tx1"/>
                </a:solidFill>
              </a:rPr>
              <a:t>"Ready </a:t>
            </a:r>
            <a:r>
              <a:rPr lang="en-US" sz="1600" b="1" dirty="0">
                <a:solidFill>
                  <a:schemeClr val="tx1"/>
                </a:solidFill>
              </a:rPr>
              <a:t>to </a:t>
            </a:r>
            <a:r>
              <a:rPr lang="en-US" sz="1600" b="1">
                <a:solidFill>
                  <a:schemeClr val="tx1"/>
                </a:solidFill>
              </a:rPr>
              <a:t>go live"</a:t>
            </a:r>
            <a:endParaRPr lang="en-US" sz="1600" dirty="0">
              <a:solidFill>
                <a:schemeClr val="tx1"/>
              </a:solidFill>
            </a:endParaRPr>
          </a:p>
        </p:txBody>
      </p:sp>
      <p:sp>
        <p:nvSpPr>
          <p:cNvPr id="20" name="Rectangle 19">
            <a:extLst>
              <a:ext uri="{FF2B5EF4-FFF2-40B4-BE49-F238E27FC236}">
                <a16:creationId xmlns:a16="http://schemas.microsoft.com/office/drawing/2014/main" id="{3B7D54E2-6F8A-951F-0CB3-6EE479A2C014}"/>
              </a:ext>
            </a:extLst>
          </p:cNvPr>
          <p:cNvSpPr>
            <a:spLocks/>
          </p:cNvSpPr>
          <p:nvPr/>
        </p:nvSpPr>
        <p:spPr>
          <a:xfrm>
            <a:off x="12649200" y="5090897"/>
            <a:ext cx="804138" cy="455638"/>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22" name="Freeform 5">
            <a:extLst>
              <a:ext uri="{FF2B5EF4-FFF2-40B4-BE49-F238E27FC236}">
                <a16:creationId xmlns:a16="http://schemas.microsoft.com/office/drawing/2014/main" id="{2B103893-2EC9-875B-FDD5-93CB25F72E82}"/>
              </a:ext>
            </a:extLst>
          </p:cNvPr>
          <p:cNvSpPr>
            <a:spLocks/>
          </p:cNvSpPr>
          <p:nvPr/>
        </p:nvSpPr>
        <p:spPr bwMode="auto">
          <a:xfrm>
            <a:off x="12419822" y="5093389"/>
            <a:ext cx="450654" cy="450654"/>
          </a:xfrm>
          <a:prstGeom prst="ellipse">
            <a:avLst/>
          </a:prstGeom>
          <a:solidFill>
            <a:schemeClr val="accent3">
              <a:lumMod val="60000"/>
              <a:lumOff val="40000"/>
            </a:schemeClr>
          </a:solidFill>
          <a:ln w="50800">
            <a:solidFill>
              <a:schemeClr val="bg1"/>
            </a:solidFill>
          </a:ln>
        </p:spPr>
        <p:txBody>
          <a:bodyPr/>
          <a:lstStyle/>
          <a:p>
            <a:r>
              <a:rPr lang="pl-PL" sz="1400" b="1" dirty="0">
                <a:solidFill>
                  <a:schemeClr val="bg1"/>
                </a:solidFill>
                <a:latin typeface="SimonKucher" pitchFamily="2" charset="0"/>
              </a:rPr>
              <a:t>6</a:t>
            </a:r>
            <a:endParaRPr lang="en-US" sz="1400" b="1" dirty="0">
              <a:solidFill>
                <a:schemeClr val="bg1"/>
              </a:solidFill>
              <a:latin typeface="SimonKucher" pitchFamily="2" charset="0"/>
            </a:endParaRPr>
          </a:p>
        </p:txBody>
      </p:sp>
      <p:sp>
        <p:nvSpPr>
          <p:cNvPr id="71" name="Rectangle 70">
            <a:extLst>
              <a:ext uri="{FF2B5EF4-FFF2-40B4-BE49-F238E27FC236}">
                <a16:creationId xmlns:a16="http://schemas.microsoft.com/office/drawing/2014/main" id="{DAFAF572-1263-73BB-7510-729D16B70DBE}"/>
              </a:ext>
            </a:extLst>
          </p:cNvPr>
          <p:cNvSpPr>
            <a:spLocks/>
          </p:cNvSpPr>
          <p:nvPr/>
        </p:nvSpPr>
        <p:spPr>
          <a:xfrm flipH="1">
            <a:off x="-3401" y="5090897"/>
            <a:ext cx="1165224" cy="455638"/>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72" name="Freeform 5">
            <a:extLst>
              <a:ext uri="{FF2B5EF4-FFF2-40B4-BE49-F238E27FC236}">
                <a16:creationId xmlns:a16="http://schemas.microsoft.com/office/drawing/2014/main" id="{0CB3551A-00C1-5B78-AD4C-89549FC59B04}"/>
              </a:ext>
            </a:extLst>
          </p:cNvPr>
          <p:cNvSpPr>
            <a:spLocks/>
          </p:cNvSpPr>
          <p:nvPr/>
        </p:nvSpPr>
        <p:spPr bwMode="auto">
          <a:xfrm flipH="1">
            <a:off x="564940" y="4960852"/>
            <a:ext cx="715728" cy="715728"/>
          </a:xfrm>
          <a:prstGeom prst="ellipse">
            <a:avLst/>
          </a:prstGeom>
          <a:solidFill>
            <a:srgbClr val="408EA7"/>
          </a:solidFill>
          <a:ln w="50800">
            <a:solidFill>
              <a:schemeClr val="bg1"/>
            </a:solidFill>
          </a:ln>
        </p:spPr>
        <p:txBody>
          <a:bodyPr/>
          <a:lstStyle/>
          <a:p>
            <a:endParaRPr lang="en-US" sz="1400" b="1" dirty="0">
              <a:solidFill>
                <a:schemeClr val="bg1"/>
              </a:solidFill>
              <a:latin typeface="SimonKucher" pitchFamily="2" charset="0"/>
            </a:endParaRPr>
          </a:p>
        </p:txBody>
      </p:sp>
      <p:pic>
        <p:nvPicPr>
          <p:cNvPr id="91" name="Graphic 90">
            <a:extLst>
              <a:ext uri="{FF2B5EF4-FFF2-40B4-BE49-F238E27FC236}">
                <a16:creationId xmlns:a16="http://schemas.microsoft.com/office/drawing/2014/main" id="{71E46FCB-18DF-1E68-0EDC-1E8118D5135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86100" y="4960852"/>
            <a:ext cx="697400" cy="697400"/>
          </a:xfrm>
          <a:prstGeom prst="rect">
            <a:avLst/>
          </a:prstGeom>
        </p:spPr>
      </p:pic>
      <p:sp>
        <p:nvSpPr>
          <p:cNvPr id="56" name="Rectangle 55">
            <a:extLst>
              <a:ext uri="{FF2B5EF4-FFF2-40B4-BE49-F238E27FC236}">
                <a16:creationId xmlns:a16="http://schemas.microsoft.com/office/drawing/2014/main" id="{6C38C4BE-9EDE-4E66-EE7B-0408F9ACE20F}"/>
              </a:ext>
            </a:extLst>
          </p:cNvPr>
          <p:cNvSpPr>
            <a:spLocks/>
          </p:cNvSpPr>
          <p:nvPr/>
        </p:nvSpPr>
        <p:spPr>
          <a:xfrm>
            <a:off x="12649200" y="6178535"/>
            <a:ext cx="804138" cy="455638"/>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57" name="Freeform 5">
            <a:extLst>
              <a:ext uri="{FF2B5EF4-FFF2-40B4-BE49-F238E27FC236}">
                <a16:creationId xmlns:a16="http://schemas.microsoft.com/office/drawing/2014/main" id="{9AC31735-8BE9-1DAE-91DC-26BE6487DF31}"/>
              </a:ext>
            </a:extLst>
          </p:cNvPr>
          <p:cNvSpPr>
            <a:spLocks/>
          </p:cNvSpPr>
          <p:nvPr/>
        </p:nvSpPr>
        <p:spPr bwMode="auto">
          <a:xfrm>
            <a:off x="12419822" y="6181027"/>
            <a:ext cx="450654" cy="450654"/>
          </a:xfrm>
          <a:prstGeom prst="ellipse">
            <a:avLst/>
          </a:prstGeom>
          <a:solidFill>
            <a:schemeClr val="accent3">
              <a:lumMod val="60000"/>
              <a:lumOff val="40000"/>
            </a:schemeClr>
          </a:solidFill>
          <a:ln w="50800">
            <a:solidFill>
              <a:schemeClr val="bg1"/>
            </a:solidFill>
          </a:ln>
        </p:spPr>
        <p:txBody>
          <a:bodyPr/>
          <a:lstStyle/>
          <a:p>
            <a:r>
              <a:rPr lang="pl-PL" sz="1400" b="1" dirty="0">
                <a:solidFill>
                  <a:schemeClr val="bg1"/>
                </a:solidFill>
                <a:latin typeface="SimonKucher" pitchFamily="2" charset="0"/>
              </a:rPr>
              <a:t>6</a:t>
            </a:r>
            <a:endParaRPr lang="en-US" sz="1400" b="1" dirty="0">
              <a:solidFill>
                <a:schemeClr val="bg1"/>
              </a:solidFill>
              <a:latin typeface="SimonKucher" pitchFamily="2" charset="0"/>
            </a:endParaRPr>
          </a:p>
        </p:txBody>
      </p:sp>
      <p:sp>
        <p:nvSpPr>
          <p:cNvPr id="58" name="Rectangle 57">
            <a:extLst>
              <a:ext uri="{FF2B5EF4-FFF2-40B4-BE49-F238E27FC236}">
                <a16:creationId xmlns:a16="http://schemas.microsoft.com/office/drawing/2014/main" id="{161DA968-B9F9-3174-FD0F-104A60F99508}"/>
              </a:ext>
            </a:extLst>
          </p:cNvPr>
          <p:cNvSpPr>
            <a:spLocks/>
          </p:cNvSpPr>
          <p:nvPr/>
        </p:nvSpPr>
        <p:spPr>
          <a:xfrm flipH="1">
            <a:off x="9460469" y="6190911"/>
            <a:ext cx="3361936" cy="4308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468000" bIns="0" numCol="1" spcCol="0" rtlCol="0" fromWordArt="0" anchor="ctr" anchorCtr="0" forceAA="0" compatLnSpc="1">
            <a:prstTxWarp prst="textNoShape">
              <a:avLst/>
            </a:prstTxWarp>
            <a:spAutoFit/>
          </a:bodyPr>
          <a:lstStyle/>
          <a:p>
            <a:pPr marL="270000" lvl="1" algn="r">
              <a:spcBef>
                <a:spcPts val="1800"/>
              </a:spcBef>
              <a:buSzPct val="100000"/>
            </a:pPr>
            <a:r>
              <a:rPr lang="en-US" sz="1400" b="1" dirty="0">
                <a:solidFill>
                  <a:schemeClr val="tx1"/>
                </a:solidFill>
              </a:rPr>
              <a:t>Ready to</a:t>
            </a:r>
            <a:br>
              <a:rPr lang="pl-PL" sz="1400" b="1" dirty="0">
                <a:solidFill>
                  <a:schemeClr val="tx1"/>
                </a:solidFill>
              </a:rPr>
            </a:br>
            <a:r>
              <a:rPr lang="en-US" sz="1400" b="1" dirty="0">
                <a:solidFill>
                  <a:schemeClr val="tx1"/>
                </a:solidFill>
              </a:rPr>
              <a:t>go live</a:t>
            </a:r>
          </a:p>
        </p:txBody>
      </p:sp>
      <p:sp>
        <p:nvSpPr>
          <p:cNvPr id="64" name="Rectangle 63">
            <a:extLst>
              <a:ext uri="{FF2B5EF4-FFF2-40B4-BE49-F238E27FC236}">
                <a16:creationId xmlns:a16="http://schemas.microsoft.com/office/drawing/2014/main" id="{EF789014-C629-FA8B-93BD-6EDE29D2BEF5}"/>
              </a:ext>
            </a:extLst>
          </p:cNvPr>
          <p:cNvSpPr>
            <a:spLocks/>
          </p:cNvSpPr>
          <p:nvPr/>
        </p:nvSpPr>
        <p:spPr>
          <a:xfrm flipH="1">
            <a:off x="1534130" y="6298632"/>
            <a:ext cx="7584470" cy="2154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spcBef>
                <a:spcPts val="1200"/>
              </a:spcBef>
              <a:buSzPct val="100000"/>
            </a:pPr>
            <a:r>
              <a:rPr lang="en-US" sz="1600" dirty="0">
                <a:solidFill>
                  <a:schemeClr val="tx1"/>
                </a:solidFill>
              </a:rPr>
              <a:t>Thursday 4pm UK Time – Page is published live that have the state</a:t>
            </a:r>
            <a:br>
              <a:rPr lang="pl-PL" sz="1600">
                <a:solidFill>
                  <a:schemeClr val="tx1"/>
                </a:solidFill>
              </a:rPr>
            </a:br>
            <a:r>
              <a:rPr lang="en-US" sz="1600" b="1">
                <a:solidFill>
                  <a:schemeClr val="tx1"/>
                </a:solidFill>
              </a:rPr>
              <a:t>"Ready </a:t>
            </a:r>
            <a:r>
              <a:rPr lang="en-US" sz="1600" b="1" dirty="0">
                <a:solidFill>
                  <a:schemeClr val="tx1"/>
                </a:solidFill>
              </a:rPr>
              <a:t>to </a:t>
            </a:r>
            <a:r>
              <a:rPr lang="en-US" sz="1600" b="1">
                <a:solidFill>
                  <a:schemeClr val="tx1"/>
                </a:solidFill>
              </a:rPr>
              <a:t>go live"</a:t>
            </a:r>
            <a:r>
              <a:rPr lang="en-US" sz="1600">
                <a:solidFill>
                  <a:schemeClr val="tx1"/>
                </a:solidFill>
              </a:rPr>
              <a:t> </a:t>
            </a:r>
            <a:r>
              <a:rPr lang="en-US" sz="1600" dirty="0">
                <a:solidFill>
                  <a:schemeClr val="tx1"/>
                </a:solidFill>
              </a:rPr>
              <a:t>or put on hold for another week</a:t>
            </a:r>
          </a:p>
        </p:txBody>
      </p:sp>
      <p:sp>
        <p:nvSpPr>
          <p:cNvPr id="75" name="Rectangle 74">
            <a:extLst>
              <a:ext uri="{FF2B5EF4-FFF2-40B4-BE49-F238E27FC236}">
                <a16:creationId xmlns:a16="http://schemas.microsoft.com/office/drawing/2014/main" id="{4BDCD74F-859B-5E39-360B-2E29CFD76FC3}"/>
              </a:ext>
            </a:extLst>
          </p:cNvPr>
          <p:cNvSpPr>
            <a:spLocks/>
          </p:cNvSpPr>
          <p:nvPr/>
        </p:nvSpPr>
        <p:spPr>
          <a:xfrm flipH="1">
            <a:off x="-3401" y="6178535"/>
            <a:ext cx="1165224" cy="455638"/>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76" name="Freeform 5">
            <a:extLst>
              <a:ext uri="{FF2B5EF4-FFF2-40B4-BE49-F238E27FC236}">
                <a16:creationId xmlns:a16="http://schemas.microsoft.com/office/drawing/2014/main" id="{283ED891-2592-E6A3-DE06-26328D231C47}"/>
              </a:ext>
            </a:extLst>
          </p:cNvPr>
          <p:cNvSpPr>
            <a:spLocks/>
          </p:cNvSpPr>
          <p:nvPr/>
        </p:nvSpPr>
        <p:spPr bwMode="auto">
          <a:xfrm flipH="1">
            <a:off x="564940" y="6048490"/>
            <a:ext cx="715728" cy="715728"/>
          </a:xfrm>
          <a:prstGeom prst="ellipse">
            <a:avLst/>
          </a:prstGeom>
          <a:solidFill>
            <a:srgbClr val="408EA7"/>
          </a:solidFill>
          <a:ln w="50800">
            <a:solidFill>
              <a:schemeClr val="bg1"/>
            </a:solidFill>
          </a:ln>
        </p:spPr>
        <p:txBody>
          <a:bodyPr/>
          <a:lstStyle/>
          <a:p>
            <a:endParaRPr lang="en-US" sz="1400" b="1" dirty="0">
              <a:solidFill>
                <a:schemeClr val="bg1"/>
              </a:solidFill>
              <a:latin typeface="SimonKucher" pitchFamily="2" charset="0"/>
            </a:endParaRPr>
          </a:p>
        </p:txBody>
      </p:sp>
      <p:pic>
        <p:nvPicPr>
          <p:cNvPr id="95" name="Graphic 94">
            <a:extLst>
              <a:ext uri="{FF2B5EF4-FFF2-40B4-BE49-F238E27FC236}">
                <a16:creationId xmlns:a16="http://schemas.microsoft.com/office/drawing/2014/main" id="{688ED5BC-98DF-05D1-A963-0402A34576C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91895" y="6075239"/>
            <a:ext cx="662230" cy="662230"/>
          </a:xfrm>
          <a:prstGeom prst="rect">
            <a:avLst/>
          </a:prstGeom>
        </p:spPr>
      </p:pic>
      <p:grpSp>
        <p:nvGrpSpPr>
          <p:cNvPr id="108" name="Group 107">
            <a:extLst>
              <a:ext uri="{FF2B5EF4-FFF2-40B4-BE49-F238E27FC236}">
                <a16:creationId xmlns:a16="http://schemas.microsoft.com/office/drawing/2014/main" id="{7A2D0301-60A1-5DDB-7402-6F545BF82345}"/>
              </a:ext>
            </a:extLst>
          </p:cNvPr>
          <p:cNvGrpSpPr/>
          <p:nvPr/>
        </p:nvGrpSpPr>
        <p:grpSpPr>
          <a:xfrm>
            <a:off x="9296400" y="2030825"/>
            <a:ext cx="1277155" cy="4375529"/>
            <a:chOff x="9002332" y="2030825"/>
            <a:chExt cx="1944710" cy="4375529"/>
          </a:xfrm>
        </p:grpSpPr>
        <p:cxnSp>
          <p:nvCxnSpPr>
            <p:cNvPr id="103" name="Straight Connector 102">
              <a:extLst>
                <a:ext uri="{FF2B5EF4-FFF2-40B4-BE49-F238E27FC236}">
                  <a16:creationId xmlns:a16="http://schemas.microsoft.com/office/drawing/2014/main" id="{FAA707E3-A3CB-08A1-385A-A61A350805D9}"/>
                </a:ext>
              </a:extLst>
            </p:cNvPr>
            <p:cNvCxnSpPr>
              <a:cxnSpLocks/>
            </p:cNvCxnSpPr>
            <p:nvPr/>
          </p:nvCxnSpPr>
          <p:spPr>
            <a:xfrm>
              <a:off x="9002332" y="2030825"/>
              <a:ext cx="1944710" cy="0"/>
            </a:xfrm>
            <a:prstGeom prst="line">
              <a:avLst/>
            </a:prstGeom>
            <a:ln w="28575">
              <a:solidFill>
                <a:srgbClr val="91E0E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282BC21-49AC-447E-C990-F0E43223BEF3}"/>
                </a:ext>
              </a:extLst>
            </p:cNvPr>
            <p:cNvCxnSpPr>
              <a:cxnSpLocks/>
            </p:cNvCxnSpPr>
            <p:nvPr/>
          </p:nvCxnSpPr>
          <p:spPr>
            <a:xfrm>
              <a:off x="9002332" y="3124707"/>
              <a:ext cx="1944710" cy="0"/>
            </a:xfrm>
            <a:prstGeom prst="line">
              <a:avLst/>
            </a:prstGeom>
            <a:ln w="28575">
              <a:solidFill>
                <a:srgbClr val="91E0E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6E49D53E-ADD3-AE23-DAEB-473127858358}"/>
                </a:ext>
              </a:extLst>
            </p:cNvPr>
            <p:cNvCxnSpPr>
              <a:cxnSpLocks/>
            </p:cNvCxnSpPr>
            <p:nvPr/>
          </p:nvCxnSpPr>
          <p:spPr>
            <a:xfrm>
              <a:off x="9002332" y="4218589"/>
              <a:ext cx="1944710" cy="0"/>
            </a:xfrm>
            <a:prstGeom prst="line">
              <a:avLst/>
            </a:prstGeom>
            <a:ln w="28575">
              <a:solidFill>
                <a:srgbClr val="91E0E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EA6697FC-2E64-2555-A1FB-1E4EB3750F91}"/>
                </a:ext>
              </a:extLst>
            </p:cNvPr>
            <p:cNvCxnSpPr>
              <a:cxnSpLocks/>
            </p:cNvCxnSpPr>
            <p:nvPr/>
          </p:nvCxnSpPr>
          <p:spPr>
            <a:xfrm>
              <a:off x="9002332" y="5312471"/>
              <a:ext cx="1944710" cy="0"/>
            </a:xfrm>
            <a:prstGeom prst="line">
              <a:avLst/>
            </a:prstGeom>
            <a:ln w="28575">
              <a:solidFill>
                <a:srgbClr val="91E0E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548ECDC5-E89C-49B1-9323-42F87E7E9A7D}"/>
                </a:ext>
              </a:extLst>
            </p:cNvPr>
            <p:cNvCxnSpPr>
              <a:cxnSpLocks/>
            </p:cNvCxnSpPr>
            <p:nvPr/>
          </p:nvCxnSpPr>
          <p:spPr>
            <a:xfrm>
              <a:off x="9002332" y="6406354"/>
              <a:ext cx="1944710" cy="0"/>
            </a:xfrm>
            <a:prstGeom prst="line">
              <a:avLst/>
            </a:prstGeom>
            <a:ln w="28575">
              <a:solidFill>
                <a:srgbClr val="91E0E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353087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2914CFB-2A28-7009-6B0E-971AA5032D71}"/>
              </a:ext>
            </a:extLst>
          </p:cNvPr>
          <p:cNvGraphicFramePr>
            <a:graphicFrameLocks noChangeAspect="1"/>
          </p:cNvGraphicFramePr>
          <p:nvPr>
            <p:custDataLst>
              <p:tags r:id="rId2"/>
            </p:custDataLst>
            <p:extLst>
              <p:ext uri="{D42A27DB-BD31-4B8C-83A1-F6EECF244321}">
                <p14:modId xmlns:p14="http://schemas.microsoft.com/office/powerpoint/2010/main" val="17475417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8" name="think-cell data - do not delete" hidden="1">
                        <a:extLst>
                          <a:ext uri="{FF2B5EF4-FFF2-40B4-BE49-F238E27FC236}">
                            <a16:creationId xmlns:a16="http://schemas.microsoft.com/office/drawing/2014/main" id="{B2914CFB-2A28-7009-6B0E-971AA5032D7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Title 8">
            <a:extLst>
              <a:ext uri="{FF2B5EF4-FFF2-40B4-BE49-F238E27FC236}">
                <a16:creationId xmlns:a16="http://schemas.microsoft.com/office/drawing/2014/main" id="{3626B056-F77F-2ACF-C98B-514616D06F7C}"/>
              </a:ext>
            </a:extLst>
          </p:cNvPr>
          <p:cNvSpPr>
            <a:spLocks noGrp="1"/>
          </p:cNvSpPr>
          <p:nvPr>
            <p:ph type="title"/>
          </p:nvPr>
        </p:nvSpPr>
        <p:spPr/>
        <p:txBody>
          <a:bodyPr vert="horz"/>
          <a:lstStyle/>
          <a:p>
            <a:r>
              <a:rPr lang="en-GB" dirty="0"/>
              <a:t>Page owner responsibilities</a:t>
            </a:r>
            <a:endParaRPr lang="en-GB" b="0" dirty="0"/>
          </a:p>
        </p:txBody>
      </p:sp>
      <p:pic>
        <p:nvPicPr>
          <p:cNvPr id="14" name="GettyImages_TommL_1053499632_ppt.jpg" descr="Close shot of a man typing on his laptop">
            <a:extLst>
              <a:ext uri="{FF2B5EF4-FFF2-40B4-BE49-F238E27FC236}">
                <a16:creationId xmlns:a16="http://schemas.microsoft.com/office/drawing/2014/main" id="{0F5354EB-9971-6F55-82CB-2BF6D2E4431A}"/>
              </a:ext>
            </a:extLst>
          </p:cNvPr>
          <p:cNvPicPr>
            <a:picLocks noGrp="1" noChangeAspect="1"/>
          </p:cNvPicPr>
          <p:nvPr>
            <p:ph type="pic" sz="quarter" idx="20"/>
          </p:nvPr>
        </p:nvPicPr>
        <p:blipFill>
          <a:blip r:embed="rId7"/>
          <a:srcRect l="27691" r="27691"/>
          <a:stretch>
            <a:fillRect/>
          </a:stretch>
        </p:blipFill>
        <p:spPr/>
      </p:pic>
      <p:sp>
        <p:nvSpPr>
          <p:cNvPr id="10" name="Slide Number Placeholder 9">
            <a:extLst>
              <a:ext uri="{FF2B5EF4-FFF2-40B4-BE49-F238E27FC236}">
                <a16:creationId xmlns:a16="http://schemas.microsoft.com/office/drawing/2014/main" id="{FC3319B3-9F28-4E8B-8732-22B8B6607AE9}"/>
              </a:ext>
            </a:extLst>
          </p:cNvPr>
          <p:cNvSpPr>
            <a:spLocks noGrp="1"/>
          </p:cNvSpPr>
          <p:nvPr>
            <p:ph type="sldNum" sz="quarter" idx="18"/>
          </p:nvPr>
        </p:nvSpPr>
        <p:spPr/>
        <p:txBody>
          <a:bodyPr/>
          <a:lstStyle/>
          <a:p>
            <a:pPr defTabSz="888980"/>
            <a:fld id="{3A65056A-10E9-40C8-A093-AA138EB7B919}" type="slidenum">
              <a:rPr lang="de-DE" smtClean="0"/>
              <a:pPr defTabSz="888980"/>
              <a:t>16</a:t>
            </a:fld>
            <a:endParaRPr lang="de-DE"/>
          </a:p>
        </p:txBody>
      </p:sp>
      <p:sp>
        <p:nvSpPr>
          <p:cNvPr id="15" name="©GettyImages_TommL_1053499632_ppt.jpg">
            <a:extLst>
              <a:ext uri="{FF2B5EF4-FFF2-40B4-BE49-F238E27FC236}">
                <a16:creationId xmlns:a16="http://schemas.microsoft.com/office/drawing/2014/main" id="{C52F7232-F07F-25A0-003F-7BF8BC2BD588}"/>
              </a:ext>
            </a:extLst>
          </p:cNvPr>
          <p:cNvSpPr txBox="1"/>
          <p:nvPr/>
        </p:nvSpPr>
        <p:spPr>
          <a:xfrm>
            <a:off x="11113" y="7466825"/>
            <a:ext cx="439223" cy="80150"/>
          </a:xfrm>
          <a:prstGeom prst="rect">
            <a:avLst/>
          </a:prstGeom>
          <a:noFill/>
        </p:spPr>
        <p:txBody>
          <a:bodyPr vert="horz" wrap="none" lIns="0" tIns="0" rIns="0" bIns="0" rtlCol="0" anchor="b">
            <a:spAutoFit/>
          </a:bodyPr>
          <a:lstStyle/>
          <a:p>
            <a:pPr>
              <a:lnSpc>
                <a:spcPct val="110000"/>
              </a:lnSpc>
              <a:spcBef>
                <a:spcPts val="800"/>
              </a:spcBef>
            </a:pPr>
            <a:r>
              <a:rPr lang="en-US" sz="500">
                <a:solidFill>
                  <a:srgbClr val="C0C0C0"/>
                </a:solidFill>
              </a:rPr>
              <a:t>iStock/TommL</a:t>
            </a:r>
            <a:endParaRPr lang="en-US" sz="500" dirty="0" err="1">
              <a:solidFill>
                <a:srgbClr val="C0C0C0"/>
              </a:solidFill>
            </a:endParaRPr>
          </a:p>
        </p:txBody>
      </p:sp>
      <p:grpSp>
        <p:nvGrpSpPr>
          <p:cNvPr id="18" name="Group 17">
            <a:extLst>
              <a:ext uri="{FF2B5EF4-FFF2-40B4-BE49-F238E27FC236}">
                <a16:creationId xmlns:a16="http://schemas.microsoft.com/office/drawing/2014/main" id="{A337E27D-17D8-8044-8A17-08BC809506BF}"/>
              </a:ext>
            </a:extLst>
          </p:cNvPr>
          <p:cNvGrpSpPr/>
          <p:nvPr/>
        </p:nvGrpSpPr>
        <p:grpSpPr>
          <a:xfrm>
            <a:off x="849788" y="6018976"/>
            <a:ext cx="4611306" cy="1540699"/>
            <a:chOff x="1217002" y="6018976"/>
            <a:chExt cx="4611306" cy="1540699"/>
          </a:xfrm>
        </p:grpSpPr>
        <p:sp>
          <p:nvSpPr>
            <p:cNvPr id="19" name="Freeform: Shape 18">
              <a:extLst>
                <a:ext uri="{FF2B5EF4-FFF2-40B4-BE49-F238E27FC236}">
                  <a16:creationId xmlns:a16="http://schemas.microsoft.com/office/drawing/2014/main" id="{28C088C3-1B87-60ED-679F-1509D5A7533C}"/>
                </a:ext>
                <a:ext uri="{C183D7F6-B498-43B3-948B-1728B52AA6E4}">
                  <adec:decorative xmlns:adec="http://schemas.microsoft.com/office/drawing/2017/decorative" val="1"/>
                </a:ext>
              </a:extLst>
            </p:cNvPr>
            <p:cNvSpPr/>
            <p:nvPr userDrawn="1"/>
          </p:nvSpPr>
          <p:spPr>
            <a:xfrm flipH="1">
              <a:off x="1217002" y="6018976"/>
              <a:ext cx="2300115" cy="1540699"/>
            </a:xfrm>
            <a:custGeom>
              <a:avLst/>
              <a:gdLst>
                <a:gd name="connsiteX0" fmla="*/ 1150058 w 2300115"/>
                <a:gd name="connsiteY0" fmla="*/ 0 h 1540699"/>
                <a:gd name="connsiteX1" fmla="*/ 2300115 w 2300115"/>
                <a:gd name="connsiteY1" fmla="*/ 1150058 h 1540699"/>
                <a:gd name="connsiteX2" fmla="*/ 1909474 w 2300115"/>
                <a:gd name="connsiteY2" fmla="*/ 1540699 h 1540699"/>
                <a:gd name="connsiteX3" fmla="*/ 390642 w 2300115"/>
                <a:gd name="connsiteY3" fmla="*/ 1540699 h 1540699"/>
                <a:gd name="connsiteX4" fmla="*/ 0 w 2300115"/>
                <a:gd name="connsiteY4" fmla="*/ 1150058 h 1540699"/>
                <a:gd name="connsiteX0" fmla="*/ 390642 w 2300115"/>
                <a:gd name="connsiteY0" fmla="*/ 1540699 h 1632139"/>
                <a:gd name="connsiteX1" fmla="*/ 0 w 2300115"/>
                <a:gd name="connsiteY1" fmla="*/ 1150058 h 1632139"/>
                <a:gd name="connsiteX2" fmla="*/ 1150058 w 2300115"/>
                <a:gd name="connsiteY2" fmla="*/ 0 h 1632139"/>
                <a:gd name="connsiteX3" fmla="*/ 2300115 w 2300115"/>
                <a:gd name="connsiteY3" fmla="*/ 1150058 h 1632139"/>
                <a:gd name="connsiteX4" fmla="*/ 1909474 w 2300115"/>
                <a:gd name="connsiteY4" fmla="*/ 1540699 h 1632139"/>
                <a:gd name="connsiteX5" fmla="*/ 482082 w 2300115"/>
                <a:gd name="connsiteY5" fmla="*/ 1632139 h 1632139"/>
                <a:gd name="connsiteX0" fmla="*/ 390642 w 2300115"/>
                <a:gd name="connsiteY0" fmla="*/ 1540699 h 1540699"/>
                <a:gd name="connsiteX1" fmla="*/ 0 w 2300115"/>
                <a:gd name="connsiteY1" fmla="*/ 1150058 h 1540699"/>
                <a:gd name="connsiteX2" fmla="*/ 1150058 w 2300115"/>
                <a:gd name="connsiteY2" fmla="*/ 0 h 1540699"/>
                <a:gd name="connsiteX3" fmla="*/ 2300115 w 2300115"/>
                <a:gd name="connsiteY3" fmla="*/ 1150058 h 1540699"/>
                <a:gd name="connsiteX4" fmla="*/ 1909474 w 2300115"/>
                <a:gd name="connsiteY4" fmla="*/ 1540699 h 1540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115" h="1540699">
                  <a:moveTo>
                    <a:pt x="390642" y="1540699"/>
                  </a:moveTo>
                  <a:lnTo>
                    <a:pt x="0" y="1150058"/>
                  </a:lnTo>
                  <a:lnTo>
                    <a:pt x="1150058" y="0"/>
                  </a:lnTo>
                  <a:lnTo>
                    <a:pt x="2300115" y="1150058"/>
                  </a:lnTo>
                  <a:lnTo>
                    <a:pt x="1909474" y="1540699"/>
                  </a:ln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err="1">
                <a:solidFill>
                  <a:schemeClr val="tx1"/>
                </a:solidFill>
              </a:endParaRPr>
            </a:p>
          </p:txBody>
        </p:sp>
        <p:sp>
          <p:nvSpPr>
            <p:cNvPr id="20" name="Freeform: Shape 19">
              <a:extLst>
                <a:ext uri="{FF2B5EF4-FFF2-40B4-BE49-F238E27FC236}">
                  <a16:creationId xmlns:a16="http://schemas.microsoft.com/office/drawing/2014/main" id="{EFDF13A3-80BE-CB8C-ED92-C38BD98320F5}"/>
                </a:ext>
                <a:ext uri="{C183D7F6-B498-43B3-948B-1728B52AA6E4}">
                  <adec:decorative xmlns:adec="http://schemas.microsoft.com/office/drawing/2017/decorative" val="1"/>
                </a:ext>
              </a:extLst>
            </p:cNvPr>
            <p:cNvSpPr/>
            <p:nvPr userDrawn="1"/>
          </p:nvSpPr>
          <p:spPr>
            <a:xfrm flipH="1">
              <a:off x="3528193" y="6018976"/>
              <a:ext cx="2300115" cy="1540699"/>
            </a:xfrm>
            <a:custGeom>
              <a:avLst/>
              <a:gdLst>
                <a:gd name="connsiteX0" fmla="*/ 1150058 w 2300115"/>
                <a:gd name="connsiteY0" fmla="*/ 0 h 1540699"/>
                <a:gd name="connsiteX1" fmla="*/ 2300115 w 2300115"/>
                <a:gd name="connsiteY1" fmla="*/ 1150058 h 1540699"/>
                <a:gd name="connsiteX2" fmla="*/ 1909474 w 2300115"/>
                <a:gd name="connsiteY2" fmla="*/ 1540699 h 1540699"/>
                <a:gd name="connsiteX3" fmla="*/ 390642 w 2300115"/>
                <a:gd name="connsiteY3" fmla="*/ 1540699 h 1540699"/>
                <a:gd name="connsiteX4" fmla="*/ 0 w 2300115"/>
                <a:gd name="connsiteY4" fmla="*/ 1150058 h 1540699"/>
                <a:gd name="connsiteX0" fmla="*/ 390642 w 2300115"/>
                <a:gd name="connsiteY0" fmla="*/ 1540699 h 1632139"/>
                <a:gd name="connsiteX1" fmla="*/ 0 w 2300115"/>
                <a:gd name="connsiteY1" fmla="*/ 1150058 h 1632139"/>
                <a:gd name="connsiteX2" fmla="*/ 1150058 w 2300115"/>
                <a:gd name="connsiteY2" fmla="*/ 0 h 1632139"/>
                <a:gd name="connsiteX3" fmla="*/ 2300115 w 2300115"/>
                <a:gd name="connsiteY3" fmla="*/ 1150058 h 1632139"/>
                <a:gd name="connsiteX4" fmla="*/ 1909474 w 2300115"/>
                <a:gd name="connsiteY4" fmla="*/ 1540699 h 1632139"/>
                <a:gd name="connsiteX5" fmla="*/ 482082 w 2300115"/>
                <a:gd name="connsiteY5" fmla="*/ 1632139 h 1632139"/>
                <a:gd name="connsiteX0" fmla="*/ 390642 w 2300115"/>
                <a:gd name="connsiteY0" fmla="*/ 1540699 h 1540699"/>
                <a:gd name="connsiteX1" fmla="*/ 0 w 2300115"/>
                <a:gd name="connsiteY1" fmla="*/ 1150058 h 1540699"/>
                <a:gd name="connsiteX2" fmla="*/ 1150058 w 2300115"/>
                <a:gd name="connsiteY2" fmla="*/ 0 h 1540699"/>
                <a:gd name="connsiteX3" fmla="*/ 2300115 w 2300115"/>
                <a:gd name="connsiteY3" fmla="*/ 1150058 h 1540699"/>
                <a:gd name="connsiteX4" fmla="*/ 1909474 w 2300115"/>
                <a:gd name="connsiteY4" fmla="*/ 1540699 h 1540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115" h="1540699">
                  <a:moveTo>
                    <a:pt x="390642" y="1540699"/>
                  </a:moveTo>
                  <a:lnTo>
                    <a:pt x="0" y="1150058"/>
                  </a:lnTo>
                  <a:lnTo>
                    <a:pt x="1150058" y="0"/>
                  </a:lnTo>
                  <a:lnTo>
                    <a:pt x="2300115" y="1150058"/>
                  </a:lnTo>
                  <a:lnTo>
                    <a:pt x="1909474" y="1540699"/>
                  </a:ln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err="1">
                <a:solidFill>
                  <a:schemeClr val="tx1"/>
                </a:solidFill>
              </a:endParaRPr>
            </a:p>
          </p:txBody>
        </p:sp>
      </p:grpSp>
      <p:sp>
        <p:nvSpPr>
          <p:cNvPr id="21" name="Freeform: Shape 20">
            <a:extLst>
              <a:ext uri="{FF2B5EF4-FFF2-40B4-BE49-F238E27FC236}">
                <a16:creationId xmlns:a16="http://schemas.microsoft.com/office/drawing/2014/main" id="{F9008B00-96C6-873B-CE74-C0F252381D69}"/>
              </a:ext>
              <a:ext uri="{C183D7F6-B498-43B3-948B-1728B52AA6E4}">
                <adec:decorative xmlns:adec="http://schemas.microsoft.com/office/drawing/2017/decorative" val="1"/>
              </a:ext>
            </a:extLst>
          </p:cNvPr>
          <p:cNvSpPr/>
          <p:nvPr/>
        </p:nvSpPr>
        <p:spPr>
          <a:xfrm flipH="1" flipV="1">
            <a:off x="8610216" y="0"/>
            <a:ext cx="2300115" cy="1540699"/>
          </a:xfrm>
          <a:custGeom>
            <a:avLst/>
            <a:gdLst>
              <a:gd name="connsiteX0" fmla="*/ 1150058 w 2300115"/>
              <a:gd name="connsiteY0" fmla="*/ 0 h 1540699"/>
              <a:gd name="connsiteX1" fmla="*/ 2300115 w 2300115"/>
              <a:gd name="connsiteY1" fmla="*/ 1150058 h 1540699"/>
              <a:gd name="connsiteX2" fmla="*/ 1909474 w 2300115"/>
              <a:gd name="connsiteY2" fmla="*/ 1540699 h 1540699"/>
              <a:gd name="connsiteX3" fmla="*/ 390642 w 2300115"/>
              <a:gd name="connsiteY3" fmla="*/ 1540699 h 1540699"/>
              <a:gd name="connsiteX4" fmla="*/ 0 w 2300115"/>
              <a:gd name="connsiteY4" fmla="*/ 1150058 h 1540699"/>
              <a:gd name="connsiteX0" fmla="*/ 390642 w 2300115"/>
              <a:gd name="connsiteY0" fmla="*/ 1540699 h 1632139"/>
              <a:gd name="connsiteX1" fmla="*/ 0 w 2300115"/>
              <a:gd name="connsiteY1" fmla="*/ 1150058 h 1632139"/>
              <a:gd name="connsiteX2" fmla="*/ 1150058 w 2300115"/>
              <a:gd name="connsiteY2" fmla="*/ 0 h 1632139"/>
              <a:gd name="connsiteX3" fmla="*/ 2300115 w 2300115"/>
              <a:gd name="connsiteY3" fmla="*/ 1150058 h 1632139"/>
              <a:gd name="connsiteX4" fmla="*/ 1909474 w 2300115"/>
              <a:gd name="connsiteY4" fmla="*/ 1540699 h 1632139"/>
              <a:gd name="connsiteX5" fmla="*/ 482082 w 2300115"/>
              <a:gd name="connsiteY5" fmla="*/ 1632139 h 1632139"/>
              <a:gd name="connsiteX0" fmla="*/ 390642 w 2300115"/>
              <a:gd name="connsiteY0" fmla="*/ 1540699 h 1540699"/>
              <a:gd name="connsiteX1" fmla="*/ 0 w 2300115"/>
              <a:gd name="connsiteY1" fmla="*/ 1150058 h 1540699"/>
              <a:gd name="connsiteX2" fmla="*/ 1150058 w 2300115"/>
              <a:gd name="connsiteY2" fmla="*/ 0 h 1540699"/>
              <a:gd name="connsiteX3" fmla="*/ 2300115 w 2300115"/>
              <a:gd name="connsiteY3" fmla="*/ 1150058 h 1540699"/>
              <a:gd name="connsiteX4" fmla="*/ 1909474 w 2300115"/>
              <a:gd name="connsiteY4" fmla="*/ 1540699 h 1540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115" h="1540699">
                <a:moveTo>
                  <a:pt x="390642" y="1540699"/>
                </a:moveTo>
                <a:lnTo>
                  <a:pt x="0" y="1150058"/>
                </a:lnTo>
                <a:lnTo>
                  <a:pt x="1150058" y="0"/>
                </a:lnTo>
                <a:lnTo>
                  <a:pt x="2300115" y="1150058"/>
                </a:lnTo>
                <a:lnTo>
                  <a:pt x="1909474" y="1540699"/>
                </a:lnTo>
              </a:path>
            </a:pathLst>
          </a:cu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err="1">
              <a:solidFill>
                <a:schemeClr val="tx1"/>
              </a:solidFill>
            </a:endParaRPr>
          </a:p>
        </p:txBody>
      </p:sp>
      <p:sp>
        <p:nvSpPr>
          <p:cNvPr id="4" name="Note">
            <a:extLst>
              <a:ext uri="{FF2B5EF4-FFF2-40B4-BE49-F238E27FC236}">
                <a16:creationId xmlns:a16="http://schemas.microsoft.com/office/drawing/2014/main" id="{490EB65A-D4B0-EE1F-65FD-A966DA165235}"/>
              </a:ext>
            </a:extLst>
          </p:cNvPr>
          <p:cNvSpPr/>
          <p:nvPr/>
        </p:nvSpPr>
        <p:spPr>
          <a:xfrm>
            <a:off x="5479750" y="2490885"/>
            <a:ext cx="7528223" cy="381642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70000" indent="-270000">
              <a:spcBef>
                <a:spcPts val="800"/>
              </a:spcBef>
              <a:buSzPct val="100000"/>
              <a:buFont typeface="Wingdings" panose="05000000000000000000" pitchFamily="2" charset="2"/>
              <a:buChar char="§"/>
            </a:pPr>
            <a:r>
              <a:rPr lang="en-US" sz="1600" dirty="0">
                <a:solidFill>
                  <a:schemeClr val="tx1"/>
                </a:solidFill>
              </a:rPr>
              <a:t>Please use the component collection page to see the available components (</a:t>
            </a:r>
            <a:r>
              <a:rPr lang="en-US" sz="1600" dirty="0">
                <a:solidFill>
                  <a:schemeClr val="tx1"/>
                </a:solidFill>
                <a:hlinkClick r:id="rId8"/>
              </a:rPr>
              <a:t>https://www.simon-kucher.com/en/component-collection</a:t>
            </a:r>
            <a:r>
              <a:rPr lang="en-US" sz="1600" dirty="0">
                <a:solidFill>
                  <a:schemeClr val="tx1"/>
                </a:solidFill>
              </a:rPr>
              <a:t>)</a:t>
            </a:r>
          </a:p>
          <a:p>
            <a:pPr marL="270000" indent="-270000">
              <a:spcBef>
                <a:spcPts val="800"/>
              </a:spcBef>
              <a:buSzPct val="100000"/>
              <a:buFont typeface="Wingdings" panose="05000000000000000000" pitchFamily="2" charset="2"/>
              <a:buChar char="§"/>
            </a:pPr>
            <a:r>
              <a:rPr lang="en-US" sz="1600" dirty="0">
                <a:solidFill>
                  <a:schemeClr val="tx1"/>
                </a:solidFill>
              </a:rPr>
              <a:t>All pages that are created need to meet the standards (to be approved by </a:t>
            </a:r>
            <a:br>
              <a:rPr lang="en-US" sz="1600" dirty="0">
                <a:solidFill>
                  <a:schemeClr val="tx1"/>
                </a:solidFill>
              </a:rPr>
            </a:br>
            <a:r>
              <a:rPr lang="en-US" sz="1600" dirty="0">
                <a:solidFill>
                  <a:schemeClr val="tx1"/>
                </a:solidFill>
              </a:rPr>
              <a:t>the Web Dev/CD Team)</a:t>
            </a:r>
          </a:p>
          <a:p>
            <a:pPr marL="540000" lvl="1" indent="-270000">
              <a:spcBef>
                <a:spcPts val="800"/>
              </a:spcBef>
              <a:buSzPct val="100000"/>
              <a:buFont typeface="Symbol" panose="05050102010706020507" pitchFamily="18" charset="2"/>
              <a:buChar char="-"/>
            </a:pPr>
            <a:r>
              <a:rPr lang="en-US" sz="1600" dirty="0">
                <a:solidFill>
                  <a:schemeClr val="tx1"/>
                </a:solidFill>
                <a:hlinkClick r:id="rId9"/>
              </a:rPr>
              <a:t>https://www.simon-kucher.com/en/insights/recession-market-volatility</a:t>
            </a:r>
            <a:r>
              <a:rPr lang="en-US" sz="1600" dirty="0">
                <a:solidFill>
                  <a:schemeClr val="tx1"/>
                </a:solidFill>
              </a:rPr>
              <a:t>  </a:t>
            </a:r>
          </a:p>
          <a:p>
            <a:pPr marL="540000" lvl="1" indent="-270000">
              <a:spcBef>
                <a:spcPts val="800"/>
              </a:spcBef>
              <a:buSzPct val="100000"/>
              <a:buFont typeface="Symbol" panose="05050102010706020507" pitchFamily="18" charset="2"/>
              <a:buChar char="-"/>
            </a:pPr>
            <a:r>
              <a:rPr lang="en-US" sz="1600" dirty="0">
                <a:solidFill>
                  <a:schemeClr val="tx1"/>
                </a:solidFill>
                <a:hlinkClick r:id="rId10"/>
              </a:rPr>
              <a:t>https://www.simon-kucher.com/en/insights/master-promotional-template</a:t>
            </a:r>
            <a:r>
              <a:rPr lang="en-US" sz="1600" dirty="0">
                <a:solidFill>
                  <a:schemeClr val="tx1"/>
                </a:solidFill>
              </a:rPr>
              <a:t> </a:t>
            </a:r>
          </a:p>
          <a:p>
            <a:pPr marL="270000" indent="-270000">
              <a:spcBef>
                <a:spcPts val="800"/>
              </a:spcBef>
              <a:buSzPct val="100000"/>
              <a:buFont typeface="Wingdings" panose="05000000000000000000" pitchFamily="2" charset="2"/>
              <a:buChar char="§"/>
            </a:pPr>
            <a:r>
              <a:rPr lang="en-US" sz="1600" dirty="0">
                <a:solidFill>
                  <a:schemeClr val="tx1"/>
                </a:solidFill>
              </a:rPr>
              <a:t>Ensure all pages/copy change requests are included from relevant stakeholders prior to submit</a:t>
            </a:r>
          </a:p>
          <a:p>
            <a:pPr marL="270000" indent="-270000">
              <a:spcBef>
                <a:spcPts val="800"/>
              </a:spcBef>
              <a:buSzPct val="100000"/>
              <a:buFont typeface="Wingdings" panose="05000000000000000000" pitchFamily="2" charset="2"/>
              <a:buChar char="§"/>
            </a:pPr>
            <a:r>
              <a:rPr lang="en-US" sz="1600" dirty="0">
                <a:solidFill>
                  <a:schemeClr val="tx1"/>
                </a:solidFill>
              </a:rPr>
              <a:t>Ensure page to be published for Thursday, the state is set </a:t>
            </a:r>
            <a:r>
              <a:rPr lang="en-US" sz="1600">
                <a:solidFill>
                  <a:schemeClr val="tx1"/>
                </a:solidFill>
              </a:rPr>
              <a:t>to </a:t>
            </a:r>
            <a:r>
              <a:rPr lang="en-US" sz="1600" b="1">
                <a:solidFill>
                  <a:schemeClr val="tx1"/>
                </a:solidFill>
              </a:rPr>
              <a:t>"Ready </a:t>
            </a:r>
            <a:br>
              <a:rPr lang="en-US" sz="1600" b="1" dirty="0">
                <a:solidFill>
                  <a:schemeClr val="tx1"/>
                </a:solidFill>
              </a:rPr>
            </a:br>
            <a:r>
              <a:rPr lang="en-US" sz="1600" b="1" dirty="0">
                <a:solidFill>
                  <a:schemeClr val="tx1"/>
                </a:solidFill>
              </a:rPr>
              <a:t>to </a:t>
            </a:r>
            <a:r>
              <a:rPr lang="en-US" sz="1600" b="1">
                <a:solidFill>
                  <a:schemeClr val="tx1"/>
                </a:solidFill>
              </a:rPr>
              <a:t>Go Live"</a:t>
            </a:r>
            <a:endParaRPr lang="en-US" sz="1600" dirty="0">
              <a:solidFill>
                <a:schemeClr val="tx1"/>
              </a:solidFill>
            </a:endParaRPr>
          </a:p>
          <a:p>
            <a:pPr marL="270000" indent="-270000">
              <a:spcBef>
                <a:spcPts val="800"/>
              </a:spcBef>
              <a:buSzPct val="100000"/>
              <a:buFont typeface="Wingdings" panose="05000000000000000000" pitchFamily="2" charset="2"/>
              <a:buChar char="§"/>
            </a:pPr>
            <a:r>
              <a:rPr lang="en-US" sz="1600" dirty="0">
                <a:solidFill>
                  <a:schemeClr val="tx1"/>
                </a:solidFill>
              </a:rPr>
              <a:t>Ensure feedback from web team/approval team has been actioned by Thursday 3pm UK time. Once feedback is actioned, state will need to be changed </a:t>
            </a:r>
            <a:r>
              <a:rPr lang="en-US" sz="1600">
                <a:solidFill>
                  <a:schemeClr val="tx1"/>
                </a:solidFill>
              </a:rPr>
              <a:t>from </a:t>
            </a:r>
            <a:r>
              <a:rPr lang="en-US" sz="1600" b="1">
                <a:solidFill>
                  <a:schemeClr val="tx1"/>
                </a:solidFill>
              </a:rPr>
              <a:t>"Draft"</a:t>
            </a:r>
            <a:r>
              <a:rPr lang="en-US" sz="1600">
                <a:solidFill>
                  <a:schemeClr val="tx1"/>
                </a:solidFill>
              </a:rPr>
              <a:t> to </a:t>
            </a:r>
            <a:r>
              <a:rPr lang="en-US" sz="1600" b="1">
                <a:solidFill>
                  <a:schemeClr val="tx1"/>
                </a:solidFill>
              </a:rPr>
              <a:t>"Ready </a:t>
            </a:r>
            <a:r>
              <a:rPr lang="en-US" sz="1600" b="1" dirty="0">
                <a:solidFill>
                  <a:schemeClr val="tx1"/>
                </a:solidFill>
              </a:rPr>
              <a:t>to </a:t>
            </a:r>
            <a:r>
              <a:rPr lang="en-US" sz="1600" b="1">
                <a:solidFill>
                  <a:schemeClr val="tx1"/>
                </a:solidFill>
              </a:rPr>
              <a:t>Go Live" </a:t>
            </a:r>
            <a:r>
              <a:rPr lang="en-US" sz="1600" dirty="0">
                <a:solidFill>
                  <a:schemeClr val="tx1"/>
                </a:solidFill>
              </a:rPr>
              <a:t>else it will not be published</a:t>
            </a:r>
          </a:p>
        </p:txBody>
      </p:sp>
      <p:cxnSp>
        <p:nvCxnSpPr>
          <p:cNvPr id="5" name="Straight Connector 4">
            <a:extLst>
              <a:ext uri="{FF2B5EF4-FFF2-40B4-BE49-F238E27FC236}">
                <a16:creationId xmlns:a16="http://schemas.microsoft.com/office/drawing/2014/main" id="{A2386263-A995-39EB-64E3-59C3C1E7C371}"/>
              </a:ext>
            </a:extLst>
          </p:cNvPr>
          <p:cNvCxnSpPr>
            <a:cxnSpLocks/>
          </p:cNvCxnSpPr>
          <p:nvPr/>
        </p:nvCxnSpPr>
        <p:spPr>
          <a:xfrm>
            <a:off x="5479751" y="1967667"/>
            <a:ext cx="1350000" cy="0"/>
          </a:xfrm>
          <a:prstGeom prst="line">
            <a:avLst/>
          </a:prstGeom>
          <a:ln w="38100">
            <a:solidFill>
              <a:srgbClr val="C8004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86933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D9CEDCF0-79ED-FC4C-ED72-8B56F77A648C}"/>
              </a:ext>
            </a:extLst>
          </p:cNvPr>
          <p:cNvGraphicFramePr>
            <a:graphicFrameLocks noChangeAspect="1"/>
          </p:cNvGraphicFramePr>
          <p:nvPr>
            <p:custDataLst>
              <p:tags r:id="rId2"/>
            </p:custDataLst>
            <p:extLst>
              <p:ext uri="{D42A27DB-BD31-4B8C-83A1-F6EECF244321}">
                <p14:modId xmlns:p14="http://schemas.microsoft.com/office/powerpoint/2010/main" val="1454122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8" name="think-cell data - do not delete" hidden="1">
                        <a:extLst>
                          <a:ext uri="{FF2B5EF4-FFF2-40B4-BE49-F238E27FC236}">
                            <a16:creationId xmlns:a16="http://schemas.microsoft.com/office/drawing/2014/main" id="{D9CEDCF0-79ED-FC4C-ED72-8B56F77A648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4" name="GettyImages_Cecilie_Arcurs_935964092_ppt.jpg" descr="Programmers working at night">
            <a:extLst>
              <a:ext uri="{FF2B5EF4-FFF2-40B4-BE49-F238E27FC236}">
                <a16:creationId xmlns:a16="http://schemas.microsoft.com/office/drawing/2014/main" id="{B185583F-3B8F-B050-3F01-8CFC7120E61E}"/>
              </a:ext>
            </a:extLst>
          </p:cNvPr>
          <p:cNvPicPr>
            <a:picLocks noGrp="1" noChangeAspect="1"/>
          </p:cNvPicPr>
          <p:nvPr>
            <p:ph type="pic" sz="quarter" idx="20"/>
          </p:nvPr>
        </p:nvPicPr>
        <p:blipFill rotWithShape="1">
          <a:blip r:embed="rId7"/>
          <a:srcRect l="27673" r="27673"/>
          <a:stretch/>
        </p:blipFill>
        <p:spPr/>
      </p:pic>
      <p:sp>
        <p:nvSpPr>
          <p:cNvPr id="10" name="Slide Number Placeholder 9">
            <a:extLst>
              <a:ext uri="{FF2B5EF4-FFF2-40B4-BE49-F238E27FC236}">
                <a16:creationId xmlns:a16="http://schemas.microsoft.com/office/drawing/2014/main" id="{FC3319B3-9F28-4E8B-8732-22B8B6607AE9}"/>
              </a:ext>
            </a:extLst>
          </p:cNvPr>
          <p:cNvSpPr>
            <a:spLocks noGrp="1"/>
          </p:cNvSpPr>
          <p:nvPr>
            <p:ph type="sldNum" sz="quarter" idx="18"/>
          </p:nvPr>
        </p:nvSpPr>
        <p:spPr/>
        <p:txBody>
          <a:bodyPr/>
          <a:lstStyle/>
          <a:p>
            <a:fld id="{3A65056A-10E9-40C8-A093-AA138EB7B919}" type="slidenum">
              <a:rPr lang="de-DE" smtClean="0"/>
              <a:pPr/>
              <a:t>17</a:t>
            </a:fld>
            <a:endParaRPr lang="de-DE" dirty="0"/>
          </a:p>
        </p:txBody>
      </p:sp>
      <p:sp>
        <p:nvSpPr>
          <p:cNvPr id="24" name="Title 23">
            <a:extLst>
              <a:ext uri="{FF2B5EF4-FFF2-40B4-BE49-F238E27FC236}">
                <a16:creationId xmlns:a16="http://schemas.microsoft.com/office/drawing/2014/main" id="{9532C785-6BC8-48DA-A0E8-1CD1170379C8}"/>
              </a:ext>
            </a:extLst>
          </p:cNvPr>
          <p:cNvSpPr>
            <a:spLocks noGrp="1"/>
          </p:cNvSpPr>
          <p:nvPr>
            <p:ph type="title"/>
          </p:nvPr>
        </p:nvSpPr>
        <p:spPr/>
        <p:txBody>
          <a:bodyPr vert="horz"/>
          <a:lstStyle/>
          <a:p>
            <a:r>
              <a:rPr lang="en-GB" dirty="0"/>
              <a:t>Web dev/CD team Responsibilities</a:t>
            </a:r>
          </a:p>
        </p:txBody>
      </p:sp>
      <p:sp>
        <p:nvSpPr>
          <p:cNvPr id="13" name="Text Placeholder 12">
            <a:extLst>
              <a:ext uri="{FF2B5EF4-FFF2-40B4-BE49-F238E27FC236}">
                <a16:creationId xmlns:a16="http://schemas.microsoft.com/office/drawing/2014/main" id="{5A3F5A69-FA08-325A-775D-F02A8CB95D8A}"/>
              </a:ext>
            </a:extLst>
          </p:cNvPr>
          <p:cNvSpPr>
            <a:spLocks noGrp="1"/>
          </p:cNvSpPr>
          <p:nvPr>
            <p:ph type="body" sz="quarter" idx="14"/>
          </p:nvPr>
        </p:nvSpPr>
        <p:spPr/>
        <p:txBody>
          <a:bodyPr/>
          <a:lstStyle/>
          <a:p>
            <a:endParaRPr lang="en-US"/>
          </a:p>
        </p:txBody>
      </p:sp>
      <p:sp>
        <p:nvSpPr>
          <p:cNvPr id="16" name="Text Placeholder 15">
            <a:extLst>
              <a:ext uri="{FF2B5EF4-FFF2-40B4-BE49-F238E27FC236}">
                <a16:creationId xmlns:a16="http://schemas.microsoft.com/office/drawing/2014/main" id="{C910D148-9702-102E-08F5-848638EF78FF}"/>
              </a:ext>
            </a:extLst>
          </p:cNvPr>
          <p:cNvSpPr>
            <a:spLocks noGrp="1"/>
          </p:cNvSpPr>
          <p:nvPr>
            <p:ph type="body" sz="quarter" idx="19"/>
          </p:nvPr>
        </p:nvSpPr>
        <p:spPr/>
        <p:txBody>
          <a:bodyPr/>
          <a:lstStyle/>
          <a:p>
            <a:endParaRPr lang="en-US"/>
          </a:p>
        </p:txBody>
      </p:sp>
      <p:sp>
        <p:nvSpPr>
          <p:cNvPr id="15" name="©GettyImages_Cecilie_Arcurs_935964092_ppt.jpg">
            <a:extLst>
              <a:ext uri="{FF2B5EF4-FFF2-40B4-BE49-F238E27FC236}">
                <a16:creationId xmlns:a16="http://schemas.microsoft.com/office/drawing/2014/main" id="{AA94A890-D7EC-F04B-0E30-D93F5E991EEA}"/>
              </a:ext>
            </a:extLst>
          </p:cNvPr>
          <p:cNvSpPr txBox="1"/>
          <p:nvPr/>
        </p:nvSpPr>
        <p:spPr>
          <a:xfrm>
            <a:off x="11113" y="7466825"/>
            <a:ext cx="635000" cy="80150"/>
          </a:xfrm>
          <a:prstGeom prst="rect">
            <a:avLst/>
          </a:prstGeom>
          <a:noFill/>
        </p:spPr>
        <p:txBody>
          <a:bodyPr vert="horz" wrap="none" lIns="0" tIns="0" rIns="0" bIns="0" rtlCol="0" anchor="b">
            <a:spAutoFit/>
          </a:bodyPr>
          <a:lstStyle/>
          <a:p>
            <a:pPr>
              <a:lnSpc>
                <a:spcPct val="110000"/>
              </a:lnSpc>
              <a:spcBef>
                <a:spcPts val="800"/>
              </a:spcBef>
            </a:pPr>
            <a:r>
              <a:rPr lang="en-US" sz="500" dirty="0">
                <a:solidFill>
                  <a:srgbClr val="C0C0C0"/>
                </a:solidFill>
              </a:rPr>
              <a:t>iStock/</a:t>
            </a:r>
            <a:r>
              <a:rPr lang="en-US" sz="500" dirty="0" err="1">
                <a:solidFill>
                  <a:srgbClr val="C0C0C0"/>
                </a:solidFill>
              </a:rPr>
              <a:t>Cecilie_Arcurs</a:t>
            </a:r>
          </a:p>
        </p:txBody>
      </p:sp>
      <p:grpSp>
        <p:nvGrpSpPr>
          <p:cNvPr id="3" name="Group 2">
            <a:extLst>
              <a:ext uri="{FF2B5EF4-FFF2-40B4-BE49-F238E27FC236}">
                <a16:creationId xmlns:a16="http://schemas.microsoft.com/office/drawing/2014/main" id="{29CF6D1A-2A23-9214-285D-57885BB29BF7}"/>
              </a:ext>
            </a:extLst>
          </p:cNvPr>
          <p:cNvGrpSpPr/>
          <p:nvPr/>
        </p:nvGrpSpPr>
        <p:grpSpPr>
          <a:xfrm>
            <a:off x="849788" y="6018976"/>
            <a:ext cx="4611306" cy="1540699"/>
            <a:chOff x="1217002" y="6018976"/>
            <a:chExt cx="4611306" cy="1540699"/>
          </a:xfrm>
        </p:grpSpPr>
        <p:sp>
          <p:nvSpPr>
            <p:cNvPr id="4" name="Freeform: Shape 3">
              <a:extLst>
                <a:ext uri="{FF2B5EF4-FFF2-40B4-BE49-F238E27FC236}">
                  <a16:creationId xmlns:a16="http://schemas.microsoft.com/office/drawing/2014/main" id="{3DF937D0-358D-C340-9358-A57C62DFC86B}"/>
                </a:ext>
                <a:ext uri="{C183D7F6-B498-43B3-948B-1728B52AA6E4}">
                  <adec:decorative xmlns:adec="http://schemas.microsoft.com/office/drawing/2017/decorative" val="1"/>
                </a:ext>
              </a:extLst>
            </p:cNvPr>
            <p:cNvSpPr/>
            <p:nvPr userDrawn="1"/>
          </p:nvSpPr>
          <p:spPr>
            <a:xfrm flipH="1">
              <a:off x="1217002" y="6018976"/>
              <a:ext cx="2300115" cy="1540699"/>
            </a:xfrm>
            <a:custGeom>
              <a:avLst/>
              <a:gdLst>
                <a:gd name="connsiteX0" fmla="*/ 1150058 w 2300115"/>
                <a:gd name="connsiteY0" fmla="*/ 0 h 1540699"/>
                <a:gd name="connsiteX1" fmla="*/ 2300115 w 2300115"/>
                <a:gd name="connsiteY1" fmla="*/ 1150058 h 1540699"/>
                <a:gd name="connsiteX2" fmla="*/ 1909474 w 2300115"/>
                <a:gd name="connsiteY2" fmla="*/ 1540699 h 1540699"/>
                <a:gd name="connsiteX3" fmla="*/ 390642 w 2300115"/>
                <a:gd name="connsiteY3" fmla="*/ 1540699 h 1540699"/>
                <a:gd name="connsiteX4" fmla="*/ 0 w 2300115"/>
                <a:gd name="connsiteY4" fmla="*/ 1150058 h 1540699"/>
                <a:gd name="connsiteX0" fmla="*/ 390642 w 2300115"/>
                <a:gd name="connsiteY0" fmla="*/ 1540699 h 1632139"/>
                <a:gd name="connsiteX1" fmla="*/ 0 w 2300115"/>
                <a:gd name="connsiteY1" fmla="*/ 1150058 h 1632139"/>
                <a:gd name="connsiteX2" fmla="*/ 1150058 w 2300115"/>
                <a:gd name="connsiteY2" fmla="*/ 0 h 1632139"/>
                <a:gd name="connsiteX3" fmla="*/ 2300115 w 2300115"/>
                <a:gd name="connsiteY3" fmla="*/ 1150058 h 1632139"/>
                <a:gd name="connsiteX4" fmla="*/ 1909474 w 2300115"/>
                <a:gd name="connsiteY4" fmla="*/ 1540699 h 1632139"/>
                <a:gd name="connsiteX5" fmla="*/ 482082 w 2300115"/>
                <a:gd name="connsiteY5" fmla="*/ 1632139 h 1632139"/>
                <a:gd name="connsiteX0" fmla="*/ 390642 w 2300115"/>
                <a:gd name="connsiteY0" fmla="*/ 1540699 h 1540699"/>
                <a:gd name="connsiteX1" fmla="*/ 0 w 2300115"/>
                <a:gd name="connsiteY1" fmla="*/ 1150058 h 1540699"/>
                <a:gd name="connsiteX2" fmla="*/ 1150058 w 2300115"/>
                <a:gd name="connsiteY2" fmla="*/ 0 h 1540699"/>
                <a:gd name="connsiteX3" fmla="*/ 2300115 w 2300115"/>
                <a:gd name="connsiteY3" fmla="*/ 1150058 h 1540699"/>
                <a:gd name="connsiteX4" fmla="*/ 1909474 w 2300115"/>
                <a:gd name="connsiteY4" fmla="*/ 1540699 h 1540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115" h="1540699">
                  <a:moveTo>
                    <a:pt x="390642" y="1540699"/>
                  </a:moveTo>
                  <a:lnTo>
                    <a:pt x="0" y="1150058"/>
                  </a:lnTo>
                  <a:lnTo>
                    <a:pt x="1150058" y="0"/>
                  </a:lnTo>
                  <a:lnTo>
                    <a:pt x="2300115" y="1150058"/>
                  </a:lnTo>
                  <a:lnTo>
                    <a:pt x="1909474" y="1540699"/>
                  </a:ln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err="1">
                <a:solidFill>
                  <a:schemeClr val="tx1"/>
                </a:solidFill>
              </a:endParaRPr>
            </a:p>
          </p:txBody>
        </p:sp>
        <p:sp>
          <p:nvSpPr>
            <p:cNvPr id="5" name="Freeform: Shape 4">
              <a:extLst>
                <a:ext uri="{FF2B5EF4-FFF2-40B4-BE49-F238E27FC236}">
                  <a16:creationId xmlns:a16="http://schemas.microsoft.com/office/drawing/2014/main" id="{20D7ACFD-658A-D122-5348-0A690AD04E5C}"/>
                </a:ext>
                <a:ext uri="{C183D7F6-B498-43B3-948B-1728B52AA6E4}">
                  <adec:decorative xmlns:adec="http://schemas.microsoft.com/office/drawing/2017/decorative" val="1"/>
                </a:ext>
              </a:extLst>
            </p:cNvPr>
            <p:cNvSpPr/>
            <p:nvPr userDrawn="1"/>
          </p:nvSpPr>
          <p:spPr>
            <a:xfrm flipH="1">
              <a:off x="3528193" y="6018976"/>
              <a:ext cx="2300115" cy="1540699"/>
            </a:xfrm>
            <a:custGeom>
              <a:avLst/>
              <a:gdLst>
                <a:gd name="connsiteX0" fmla="*/ 1150058 w 2300115"/>
                <a:gd name="connsiteY0" fmla="*/ 0 h 1540699"/>
                <a:gd name="connsiteX1" fmla="*/ 2300115 w 2300115"/>
                <a:gd name="connsiteY1" fmla="*/ 1150058 h 1540699"/>
                <a:gd name="connsiteX2" fmla="*/ 1909474 w 2300115"/>
                <a:gd name="connsiteY2" fmla="*/ 1540699 h 1540699"/>
                <a:gd name="connsiteX3" fmla="*/ 390642 w 2300115"/>
                <a:gd name="connsiteY3" fmla="*/ 1540699 h 1540699"/>
                <a:gd name="connsiteX4" fmla="*/ 0 w 2300115"/>
                <a:gd name="connsiteY4" fmla="*/ 1150058 h 1540699"/>
                <a:gd name="connsiteX0" fmla="*/ 390642 w 2300115"/>
                <a:gd name="connsiteY0" fmla="*/ 1540699 h 1632139"/>
                <a:gd name="connsiteX1" fmla="*/ 0 w 2300115"/>
                <a:gd name="connsiteY1" fmla="*/ 1150058 h 1632139"/>
                <a:gd name="connsiteX2" fmla="*/ 1150058 w 2300115"/>
                <a:gd name="connsiteY2" fmla="*/ 0 h 1632139"/>
                <a:gd name="connsiteX3" fmla="*/ 2300115 w 2300115"/>
                <a:gd name="connsiteY3" fmla="*/ 1150058 h 1632139"/>
                <a:gd name="connsiteX4" fmla="*/ 1909474 w 2300115"/>
                <a:gd name="connsiteY4" fmla="*/ 1540699 h 1632139"/>
                <a:gd name="connsiteX5" fmla="*/ 482082 w 2300115"/>
                <a:gd name="connsiteY5" fmla="*/ 1632139 h 1632139"/>
                <a:gd name="connsiteX0" fmla="*/ 390642 w 2300115"/>
                <a:gd name="connsiteY0" fmla="*/ 1540699 h 1540699"/>
                <a:gd name="connsiteX1" fmla="*/ 0 w 2300115"/>
                <a:gd name="connsiteY1" fmla="*/ 1150058 h 1540699"/>
                <a:gd name="connsiteX2" fmla="*/ 1150058 w 2300115"/>
                <a:gd name="connsiteY2" fmla="*/ 0 h 1540699"/>
                <a:gd name="connsiteX3" fmla="*/ 2300115 w 2300115"/>
                <a:gd name="connsiteY3" fmla="*/ 1150058 h 1540699"/>
                <a:gd name="connsiteX4" fmla="*/ 1909474 w 2300115"/>
                <a:gd name="connsiteY4" fmla="*/ 1540699 h 1540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115" h="1540699">
                  <a:moveTo>
                    <a:pt x="390642" y="1540699"/>
                  </a:moveTo>
                  <a:lnTo>
                    <a:pt x="0" y="1150058"/>
                  </a:lnTo>
                  <a:lnTo>
                    <a:pt x="1150058" y="0"/>
                  </a:lnTo>
                  <a:lnTo>
                    <a:pt x="2300115" y="1150058"/>
                  </a:lnTo>
                  <a:lnTo>
                    <a:pt x="1909474" y="1540699"/>
                  </a:ln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err="1">
                <a:solidFill>
                  <a:schemeClr val="tx1"/>
                </a:solidFill>
              </a:endParaRPr>
            </a:p>
          </p:txBody>
        </p:sp>
      </p:grpSp>
      <p:sp>
        <p:nvSpPr>
          <p:cNvPr id="6" name="Freeform: Shape 5">
            <a:extLst>
              <a:ext uri="{FF2B5EF4-FFF2-40B4-BE49-F238E27FC236}">
                <a16:creationId xmlns:a16="http://schemas.microsoft.com/office/drawing/2014/main" id="{CCF64AC7-E4D3-5D62-EF46-00F7A2D8D8E0}"/>
              </a:ext>
              <a:ext uri="{C183D7F6-B498-43B3-948B-1728B52AA6E4}">
                <adec:decorative xmlns:adec="http://schemas.microsoft.com/office/drawing/2017/decorative" val="1"/>
              </a:ext>
            </a:extLst>
          </p:cNvPr>
          <p:cNvSpPr/>
          <p:nvPr/>
        </p:nvSpPr>
        <p:spPr>
          <a:xfrm flipH="1" flipV="1">
            <a:off x="8610216" y="0"/>
            <a:ext cx="2300115" cy="1540699"/>
          </a:xfrm>
          <a:custGeom>
            <a:avLst/>
            <a:gdLst>
              <a:gd name="connsiteX0" fmla="*/ 1150058 w 2300115"/>
              <a:gd name="connsiteY0" fmla="*/ 0 h 1540699"/>
              <a:gd name="connsiteX1" fmla="*/ 2300115 w 2300115"/>
              <a:gd name="connsiteY1" fmla="*/ 1150058 h 1540699"/>
              <a:gd name="connsiteX2" fmla="*/ 1909474 w 2300115"/>
              <a:gd name="connsiteY2" fmla="*/ 1540699 h 1540699"/>
              <a:gd name="connsiteX3" fmla="*/ 390642 w 2300115"/>
              <a:gd name="connsiteY3" fmla="*/ 1540699 h 1540699"/>
              <a:gd name="connsiteX4" fmla="*/ 0 w 2300115"/>
              <a:gd name="connsiteY4" fmla="*/ 1150058 h 1540699"/>
              <a:gd name="connsiteX0" fmla="*/ 390642 w 2300115"/>
              <a:gd name="connsiteY0" fmla="*/ 1540699 h 1632139"/>
              <a:gd name="connsiteX1" fmla="*/ 0 w 2300115"/>
              <a:gd name="connsiteY1" fmla="*/ 1150058 h 1632139"/>
              <a:gd name="connsiteX2" fmla="*/ 1150058 w 2300115"/>
              <a:gd name="connsiteY2" fmla="*/ 0 h 1632139"/>
              <a:gd name="connsiteX3" fmla="*/ 2300115 w 2300115"/>
              <a:gd name="connsiteY3" fmla="*/ 1150058 h 1632139"/>
              <a:gd name="connsiteX4" fmla="*/ 1909474 w 2300115"/>
              <a:gd name="connsiteY4" fmla="*/ 1540699 h 1632139"/>
              <a:gd name="connsiteX5" fmla="*/ 482082 w 2300115"/>
              <a:gd name="connsiteY5" fmla="*/ 1632139 h 1632139"/>
              <a:gd name="connsiteX0" fmla="*/ 390642 w 2300115"/>
              <a:gd name="connsiteY0" fmla="*/ 1540699 h 1540699"/>
              <a:gd name="connsiteX1" fmla="*/ 0 w 2300115"/>
              <a:gd name="connsiteY1" fmla="*/ 1150058 h 1540699"/>
              <a:gd name="connsiteX2" fmla="*/ 1150058 w 2300115"/>
              <a:gd name="connsiteY2" fmla="*/ 0 h 1540699"/>
              <a:gd name="connsiteX3" fmla="*/ 2300115 w 2300115"/>
              <a:gd name="connsiteY3" fmla="*/ 1150058 h 1540699"/>
              <a:gd name="connsiteX4" fmla="*/ 1909474 w 2300115"/>
              <a:gd name="connsiteY4" fmla="*/ 1540699 h 1540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115" h="1540699">
                <a:moveTo>
                  <a:pt x="390642" y="1540699"/>
                </a:moveTo>
                <a:lnTo>
                  <a:pt x="0" y="1150058"/>
                </a:lnTo>
                <a:lnTo>
                  <a:pt x="1150058" y="0"/>
                </a:lnTo>
                <a:lnTo>
                  <a:pt x="2300115" y="1150058"/>
                </a:lnTo>
                <a:lnTo>
                  <a:pt x="1909474" y="1540699"/>
                </a:lnTo>
              </a:path>
            </a:pathLst>
          </a:cu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err="1">
              <a:solidFill>
                <a:schemeClr val="tx1"/>
              </a:solidFill>
            </a:endParaRPr>
          </a:p>
        </p:txBody>
      </p:sp>
      <p:cxnSp>
        <p:nvCxnSpPr>
          <p:cNvPr id="22" name="Straight Connector 21">
            <a:extLst>
              <a:ext uri="{FF2B5EF4-FFF2-40B4-BE49-F238E27FC236}">
                <a16:creationId xmlns:a16="http://schemas.microsoft.com/office/drawing/2014/main" id="{675ABFA3-241D-2EBC-6F3C-F9B48F8E68F2}"/>
              </a:ext>
            </a:extLst>
          </p:cNvPr>
          <p:cNvCxnSpPr>
            <a:cxnSpLocks/>
          </p:cNvCxnSpPr>
          <p:nvPr/>
        </p:nvCxnSpPr>
        <p:spPr>
          <a:xfrm>
            <a:off x="5479751" y="1967667"/>
            <a:ext cx="1350000" cy="0"/>
          </a:xfrm>
          <a:prstGeom prst="line">
            <a:avLst/>
          </a:prstGeom>
          <a:ln w="38100">
            <a:solidFill>
              <a:srgbClr val="C80041"/>
            </a:solidFill>
          </a:ln>
        </p:spPr>
        <p:style>
          <a:lnRef idx="1">
            <a:schemeClr val="accent1"/>
          </a:lnRef>
          <a:fillRef idx="0">
            <a:schemeClr val="accent1"/>
          </a:fillRef>
          <a:effectRef idx="0">
            <a:schemeClr val="accent1"/>
          </a:effectRef>
          <a:fontRef idx="minor">
            <a:schemeClr val="tx1"/>
          </a:fontRef>
        </p:style>
      </p:cxnSp>
      <p:sp>
        <p:nvSpPr>
          <p:cNvPr id="23" name="Note">
            <a:extLst>
              <a:ext uri="{FF2B5EF4-FFF2-40B4-BE49-F238E27FC236}">
                <a16:creationId xmlns:a16="http://schemas.microsoft.com/office/drawing/2014/main" id="{705A999B-0700-847D-877B-683AEB23E2C9}"/>
              </a:ext>
            </a:extLst>
          </p:cNvPr>
          <p:cNvSpPr/>
          <p:nvPr/>
        </p:nvSpPr>
        <p:spPr>
          <a:xfrm>
            <a:off x="5479750" y="2490885"/>
            <a:ext cx="7528223" cy="195438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70000" indent="-270000">
              <a:spcBef>
                <a:spcPts val="1800"/>
              </a:spcBef>
              <a:buSzPct val="100000"/>
              <a:buFont typeface="Wingdings" panose="05000000000000000000" pitchFamily="2" charset="2"/>
              <a:buChar char="§"/>
            </a:pPr>
            <a:r>
              <a:rPr lang="en-US" sz="1600" dirty="0">
                <a:solidFill>
                  <a:schemeClr val="tx1"/>
                </a:solidFill>
              </a:rPr>
              <a:t>Web dev/CD team will go in every week to check the pages which are stated </a:t>
            </a:r>
            <a:r>
              <a:rPr lang="en-US" sz="1600">
                <a:solidFill>
                  <a:schemeClr val="tx1"/>
                </a:solidFill>
              </a:rPr>
              <a:t>as </a:t>
            </a:r>
            <a:r>
              <a:rPr lang="en-US" sz="1600" b="1">
                <a:solidFill>
                  <a:schemeClr val="tx1"/>
                </a:solidFill>
              </a:rPr>
              <a:t>"Ready for review"</a:t>
            </a:r>
            <a:r>
              <a:rPr lang="en-US" sz="1600">
                <a:solidFill>
                  <a:schemeClr val="tx1"/>
                </a:solidFill>
              </a:rPr>
              <a:t> </a:t>
            </a:r>
            <a:r>
              <a:rPr lang="en-US" sz="1600" dirty="0">
                <a:solidFill>
                  <a:schemeClr val="tx1"/>
                </a:solidFill>
              </a:rPr>
              <a:t>to give it a final check. Any feedback will be given by 4pm UK time Tuesday to the Content Editor via email if required. If feedback is given, the team will set the page state </a:t>
            </a:r>
            <a:r>
              <a:rPr lang="en-US" sz="1600">
                <a:solidFill>
                  <a:schemeClr val="tx1"/>
                </a:solidFill>
              </a:rPr>
              <a:t>as </a:t>
            </a:r>
            <a:r>
              <a:rPr lang="en-US" sz="1600" b="1">
                <a:solidFill>
                  <a:schemeClr val="tx1"/>
                </a:solidFill>
              </a:rPr>
              <a:t>"Draft"</a:t>
            </a:r>
            <a:endParaRPr lang="en-US" sz="1600" dirty="0">
              <a:solidFill>
                <a:schemeClr val="tx1"/>
              </a:solidFill>
            </a:endParaRPr>
          </a:p>
          <a:p>
            <a:pPr marL="270000" indent="-270000">
              <a:spcBef>
                <a:spcPts val="1800"/>
              </a:spcBef>
              <a:buSzPct val="100000"/>
              <a:buFont typeface="Wingdings" panose="05000000000000000000" pitchFamily="2" charset="2"/>
              <a:buChar char="§"/>
            </a:pPr>
            <a:r>
              <a:rPr lang="en-US" sz="1600" dirty="0">
                <a:solidFill>
                  <a:schemeClr val="tx1"/>
                </a:solidFill>
              </a:rPr>
              <a:t>Every Thursday, web team will publish the pages live that have the </a:t>
            </a:r>
            <a:r>
              <a:rPr lang="en-US" sz="1600">
                <a:solidFill>
                  <a:schemeClr val="tx1"/>
                </a:solidFill>
              </a:rPr>
              <a:t>state </a:t>
            </a:r>
            <a:r>
              <a:rPr lang="en-US" sz="1600" b="1">
                <a:solidFill>
                  <a:schemeClr val="tx1"/>
                </a:solidFill>
              </a:rPr>
              <a:t>"Ready </a:t>
            </a:r>
            <a:r>
              <a:rPr lang="en-US" sz="1600" b="1" dirty="0">
                <a:solidFill>
                  <a:schemeClr val="tx1"/>
                </a:solidFill>
              </a:rPr>
              <a:t>to </a:t>
            </a:r>
            <a:r>
              <a:rPr lang="en-US" sz="1600" b="1">
                <a:solidFill>
                  <a:schemeClr val="tx1"/>
                </a:solidFill>
              </a:rPr>
              <a:t>Go Live"</a:t>
            </a:r>
            <a:r>
              <a:rPr lang="en-US" sz="1600">
                <a:solidFill>
                  <a:schemeClr val="tx1"/>
                </a:solidFill>
              </a:rPr>
              <a:t>. </a:t>
            </a:r>
            <a:r>
              <a:rPr lang="en-US" sz="1600" dirty="0">
                <a:solidFill>
                  <a:schemeClr val="tx1"/>
                </a:solidFill>
              </a:rPr>
              <a:t>Once published the state will change </a:t>
            </a:r>
            <a:r>
              <a:rPr lang="en-US" sz="1600">
                <a:solidFill>
                  <a:schemeClr val="tx1"/>
                </a:solidFill>
              </a:rPr>
              <a:t>from </a:t>
            </a:r>
            <a:r>
              <a:rPr lang="en-US" sz="1600" b="1">
                <a:solidFill>
                  <a:schemeClr val="tx1"/>
                </a:solidFill>
              </a:rPr>
              <a:t>"Ready </a:t>
            </a:r>
            <a:r>
              <a:rPr lang="en-US" sz="1600" b="1" dirty="0">
                <a:solidFill>
                  <a:schemeClr val="tx1"/>
                </a:solidFill>
              </a:rPr>
              <a:t>to </a:t>
            </a:r>
            <a:r>
              <a:rPr lang="en-US" sz="1600" b="1">
                <a:solidFill>
                  <a:schemeClr val="tx1"/>
                </a:solidFill>
              </a:rPr>
              <a:t>Go Live"</a:t>
            </a:r>
            <a:r>
              <a:rPr lang="en-US" sz="1600">
                <a:solidFill>
                  <a:schemeClr val="tx1"/>
                </a:solidFill>
              </a:rPr>
              <a:t> to </a:t>
            </a:r>
            <a:r>
              <a:rPr lang="en-US" sz="1600" b="1">
                <a:solidFill>
                  <a:schemeClr val="tx1"/>
                </a:solidFill>
              </a:rPr>
              <a:t>"Published"</a:t>
            </a:r>
            <a:endParaRPr lang="en-US" sz="1600" dirty="0">
              <a:solidFill>
                <a:schemeClr val="tx1"/>
              </a:solidFill>
            </a:endParaRPr>
          </a:p>
        </p:txBody>
      </p:sp>
      <p:grpSp>
        <p:nvGrpSpPr>
          <p:cNvPr id="30" name="Group 29">
            <a:extLst>
              <a:ext uri="{FF2B5EF4-FFF2-40B4-BE49-F238E27FC236}">
                <a16:creationId xmlns:a16="http://schemas.microsoft.com/office/drawing/2014/main" id="{6C365443-269D-2957-C59A-D580235338ED}"/>
              </a:ext>
            </a:extLst>
          </p:cNvPr>
          <p:cNvGrpSpPr/>
          <p:nvPr/>
        </p:nvGrpSpPr>
        <p:grpSpPr>
          <a:xfrm>
            <a:off x="6928573" y="5156363"/>
            <a:ext cx="7193106" cy="2403313"/>
            <a:chOff x="1217002" y="6018976"/>
            <a:chExt cx="4611306" cy="1540699"/>
          </a:xfrm>
        </p:grpSpPr>
        <p:sp>
          <p:nvSpPr>
            <p:cNvPr id="31" name="Freeform: Shape 30">
              <a:extLst>
                <a:ext uri="{FF2B5EF4-FFF2-40B4-BE49-F238E27FC236}">
                  <a16:creationId xmlns:a16="http://schemas.microsoft.com/office/drawing/2014/main" id="{1F7A6CBE-DA13-4E62-4CB4-187C60785F29}"/>
                </a:ext>
                <a:ext uri="{C183D7F6-B498-43B3-948B-1728B52AA6E4}">
                  <adec:decorative xmlns:adec="http://schemas.microsoft.com/office/drawing/2017/decorative" val="1"/>
                </a:ext>
              </a:extLst>
            </p:cNvPr>
            <p:cNvSpPr/>
            <p:nvPr userDrawn="1"/>
          </p:nvSpPr>
          <p:spPr>
            <a:xfrm flipH="1">
              <a:off x="1217002" y="6018976"/>
              <a:ext cx="2300115" cy="1540699"/>
            </a:xfrm>
            <a:custGeom>
              <a:avLst/>
              <a:gdLst>
                <a:gd name="connsiteX0" fmla="*/ 1150058 w 2300115"/>
                <a:gd name="connsiteY0" fmla="*/ 0 h 1540699"/>
                <a:gd name="connsiteX1" fmla="*/ 2300115 w 2300115"/>
                <a:gd name="connsiteY1" fmla="*/ 1150058 h 1540699"/>
                <a:gd name="connsiteX2" fmla="*/ 1909474 w 2300115"/>
                <a:gd name="connsiteY2" fmla="*/ 1540699 h 1540699"/>
                <a:gd name="connsiteX3" fmla="*/ 390642 w 2300115"/>
                <a:gd name="connsiteY3" fmla="*/ 1540699 h 1540699"/>
                <a:gd name="connsiteX4" fmla="*/ 0 w 2300115"/>
                <a:gd name="connsiteY4" fmla="*/ 1150058 h 1540699"/>
                <a:gd name="connsiteX0" fmla="*/ 390642 w 2300115"/>
                <a:gd name="connsiteY0" fmla="*/ 1540699 h 1632139"/>
                <a:gd name="connsiteX1" fmla="*/ 0 w 2300115"/>
                <a:gd name="connsiteY1" fmla="*/ 1150058 h 1632139"/>
                <a:gd name="connsiteX2" fmla="*/ 1150058 w 2300115"/>
                <a:gd name="connsiteY2" fmla="*/ 0 h 1632139"/>
                <a:gd name="connsiteX3" fmla="*/ 2300115 w 2300115"/>
                <a:gd name="connsiteY3" fmla="*/ 1150058 h 1632139"/>
                <a:gd name="connsiteX4" fmla="*/ 1909474 w 2300115"/>
                <a:gd name="connsiteY4" fmla="*/ 1540699 h 1632139"/>
                <a:gd name="connsiteX5" fmla="*/ 482082 w 2300115"/>
                <a:gd name="connsiteY5" fmla="*/ 1632139 h 1632139"/>
                <a:gd name="connsiteX0" fmla="*/ 390642 w 2300115"/>
                <a:gd name="connsiteY0" fmla="*/ 1540699 h 1540699"/>
                <a:gd name="connsiteX1" fmla="*/ 0 w 2300115"/>
                <a:gd name="connsiteY1" fmla="*/ 1150058 h 1540699"/>
                <a:gd name="connsiteX2" fmla="*/ 1150058 w 2300115"/>
                <a:gd name="connsiteY2" fmla="*/ 0 h 1540699"/>
                <a:gd name="connsiteX3" fmla="*/ 2300115 w 2300115"/>
                <a:gd name="connsiteY3" fmla="*/ 1150058 h 1540699"/>
                <a:gd name="connsiteX4" fmla="*/ 1909474 w 2300115"/>
                <a:gd name="connsiteY4" fmla="*/ 1540699 h 1540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115" h="1540699">
                  <a:moveTo>
                    <a:pt x="390642" y="1540699"/>
                  </a:moveTo>
                  <a:lnTo>
                    <a:pt x="0" y="1150058"/>
                  </a:lnTo>
                  <a:lnTo>
                    <a:pt x="1150058" y="0"/>
                  </a:lnTo>
                  <a:lnTo>
                    <a:pt x="2300115" y="1150058"/>
                  </a:lnTo>
                  <a:lnTo>
                    <a:pt x="1909474" y="1540699"/>
                  </a:lnTo>
                </a:path>
              </a:pathLst>
            </a:cu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err="1">
                <a:solidFill>
                  <a:schemeClr val="tx1"/>
                </a:solidFill>
              </a:endParaRPr>
            </a:p>
          </p:txBody>
        </p:sp>
        <p:sp>
          <p:nvSpPr>
            <p:cNvPr id="32" name="Freeform: Shape 31">
              <a:extLst>
                <a:ext uri="{FF2B5EF4-FFF2-40B4-BE49-F238E27FC236}">
                  <a16:creationId xmlns:a16="http://schemas.microsoft.com/office/drawing/2014/main" id="{3DF5DF03-96C4-7EB0-4FF2-7EF00752089A}"/>
                </a:ext>
                <a:ext uri="{C183D7F6-B498-43B3-948B-1728B52AA6E4}">
                  <adec:decorative xmlns:adec="http://schemas.microsoft.com/office/drawing/2017/decorative" val="1"/>
                </a:ext>
              </a:extLst>
            </p:cNvPr>
            <p:cNvSpPr/>
            <p:nvPr userDrawn="1"/>
          </p:nvSpPr>
          <p:spPr>
            <a:xfrm flipH="1">
              <a:off x="3528193" y="6018976"/>
              <a:ext cx="2300115" cy="1540699"/>
            </a:xfrm>
            <a:custGeom>
              <a:avLst/>
              <a:gdLst>
                <a:gd name="connsiteX0" fmla="*/ 1150058 w 2300115"/>
                <a:gd name="connsiteY0" fmla="*/ 0 h 1540699"/>
                <a:gd name="connsiteX1" fmla="*/ 2300115 w 2300115"/>
                <a:gd name="connsiteY1" fmla="*/ 1150058 h 1540699"/>
                <a:gd name="connsiteX2" fmla="*/ 1909474 w 2300115"/>
                <a:gd name="connsiteY2" fmla="*/ 1540699 h 1540699"/>
                <a:gd name="connsiteX3" fmla="*/ 390642 w 2300115"/>
                <a:gd name="connsiteY3" fmla="*/ 1540699 h 1540699"/>
                <a:gd name="connsiteX4" fmla="*/ 0 w 2300115"/>
                <a:gd name="connsiteY4" fmla="*/ 1150058 h 1540699"/>
                <a:gd name="connsiteX0" fmla="*/ 390642 w 2300115"/>
                <a:gd name="connsiteY0" fmla="*/ 1540699 h 1632139"/>
                <a:gd name="connsiteX1" fmla="*/ 0 w 2300115"/>
                <a:gd name="connsiteY1" fmla="*/ 1150058 h 1632139"/>
                <a:gd name="connsiteX2" fmla="*/ 1150058 w 2300115"/>
                <a:gd name="connsiteY2" fmla="*/ 0 h 1632139"/>
                <a:gd name="connsiteX3" fmla="*/ 2300115 w 2300115"/>
                <a:gd name="connsiteY3" fmla="*/ 1150058 h 1632139"/>
                <a:gd name="connsiteX4" fmla="*/ 1909474 w 2300115"/>
                <a:gd name="connsiteY4" fmla="*/ 1540699 h 1632139"/>
                <a:gd name="connsiteX5" fmla="*/ 482082 w 2300115"/>
                <a:gd name="connsiteY5" fmla="*/ 1632139 h 1632139"/>
                <a:gd name="connsiteX0" fmla="*/ 390642 w 2300115"/>
                <a:gd name="connsiteY0" fmla="*/ 1540699 h 1540699"/>
                <a:gd name="connsiteX1" fmla="*/ 0 w 2300115"/>
                <a:gd name="connsiteY1" fmla="*/ 1150058 h 1540699"/>
                <a:gd name="connsiteX2" fmla="*/ 1150058 w 2300115"/>
                <a:gd name="connsiteY2" fmla="*/ 0 h 1540699"/>
                <a:gd name="connsiteX3" fmla="*/ 2300115 w 2300115"/>
                <a:gd name="connsiteY3" fmla="*/ 1150058 h 1540699"/>
                <a:gd name="connsiteX4" fmla="*/ 1909474 w 2300115"/>
                <a:gd name="connsiteY4" fmla="*/ 1540699 h 1540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115" h="1540699">
                  <a:moveTo>
                    <a:pt x="390642" y="1540699"/>
                  </a:moveTo>
                  <a:lnTo>
                    <a:pt x="0" y="1150058"/>
                  </a:lnTo>
                  <a:lnTo>
                    <a:pt x="1150058" y="0"/>
                  </a:lnTo>
                  <a:lnTo>
                    <a:pt x="2300115" y="1150058"/>
                  </a:lnTo>
                  <a:lnTo>
                    <a:pt x="1909474" y="1540699"/>
                  </a:lnTo>
                </a:path>
              </a:pathLst>
            </a:cu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err="1">
                <a:solidFill>
                  <a:schemeClr val="tx1"/>
                </a:solidFill>
              </a:endParaRPr>
            </a:p>
          </p:txBody>
        </p:sp>
      </p:grpSp>
    </p:spTree>
    <p:custDataLst>
      <p:tags r:id="rId1"/>
    </p:custDataLst>
    <p:extLst>
      <p:ext uri="{BB962C8B-B14F-4D97-AF65-F5344CB8AC3E}">
        <p14:creationId xmlns:p14="http://schemas.microsoft.com/office/powerpoint/2010/main" val="177483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F689EA5-6EBD-451C-888E-9B094ECEDF40}"/>
              </a:ext>
            </a:extLst>
          </p:cNvPr>
          <p:cNvSpPr>
            <a:spLocks noGrp="1"/>
          </p:cNvSpPr>
          <p:nvPr>
            <p:ph type="body" sz="quarter" idx="19"/>
          </p:nvPr>
        </p:nvSpPr>
        <p:spPr/>
        <p:txBody>
          <a:bodyPr>
            <a:noAutofit/>
          </a:bodyPr>
          <a:lstStyle/>
          <a:p>
            <a:endParaRPr lang="en-US" dirty="0"/>
          </a:p>
        </p:txBody>
      </p:sp>
      <p:sp>
        <p:nvSpPr>
          <p:cNvPr id="10" name="Title 9">
            <a:extLst>
              <a:ext uri="{FF2B5EF4-FFF2-40B4-BE49-F238E27FC236}">
                <a16:creationId xmlns:a16="http://schemas.microsoft.com/office/drawing/2014/main" id="{DBA36157-ECB3-4565-907D-39BF981B33D4}"/>
              </a:ext>
            </a:extLst>
          </p:cNvPr>
          <p:cNvSpPr>
            <a:spLocks noGrp="1"/>
          </p:cNvSpPr>
          <p:nvPr>
            <p:ph type="title"/>
          </p:nvPr>
        </p:nvSpPr>
        <p:spPr/>
        <p:txBody>
          <a:bodyPr>
            <a:noAutofit/>
          </a:bodyPr>
          <a:lstStyle/>
          <a:p>
            <a:endParaRPr lang="en-US" dirty="0"/>
          </a:p>
        </p:txBody>
      </p:sp>
      <p:sp>
        <p:nvSpPr>
          <p:cNvPr id="12" name="Subtitle 11">
            <a:extLst>
              <a:ext uri="{FF2B5EF4-FFF2-40B4-BE49-F238E27FC236}">
                <a16:creationId xmlns:a16="http://schemas.microsoft.com/office/drawing/2014/main" id="{465C00FA-C421-4DB1-BDF5-7019432DD77F}"/>
              </a:ext>
            </a:extLst>
          </p:cNvPr>
          <p:cNvSpPr>
            <a:spLocks noGrp="1"/>
          </p:cNvSpPr>
          <p:nvPr>
            <p:ph type="subTitle" idx="13"/>
          </p:nvPr>
        </p:nvSpPr>
        <p:spPr/>
        <p:txBody>
          <a:bodyPr>
            <a:noAutofit/>
          </a:bodyPr>
          <a:lstStyle/>
          <a:p>
            <a:endParaRPr lang="en-US" dirty="0"/>
          </a:p>
        </p:txBody>
      </p:sp>
      <p:sp>
        <p:nvSpPr>
          <p:cNvPr id="6" name="Footer Placeholder 5">
            <a:extLst>
              <a:ext uri="{FF2B5EF4-FFF2-40B4-BE49-F238E27FC236}">
                <a16:creationId xmlns:a16="http://schemas.microsoft.com/office/drawing/2014/main" id="{6EE4C390-BB17-4C93-941B-DD7B902B92E5}"/>
              </a:ext>
            </a:extLst>
          </p:cNvPr>
          <p:cNvSpPr>
            <a:spLocks noGrp="1"/>
          </p:cNvSpPr>
          <p:nvPr>
            <p:ph type="ftr" sz="quarter" idx="17"/>
          </p:nvPr>
        </p:nvSpPr>
        <p:spPr/>
        <p:txBody>
          <a:bodyPr>
            <a:noAutofit/>
          </a:bodyPr>
          <a:lstStyle/>
          <a:p>
            <a:endParaRPr lang="en-US" dirty="0"/>
          </a:p>
        </p:txBody>
      </p:sp>
      <p:sp>
        <p:nvSpPr>
          <p:cNvPr id="15" name="Text Placeholder 14">
            <a:extLst>
              <a:ext uri="{FF2B5EF4-FFF2-40B4-BE49-F238E27FC236}">
                <a16:creationId xmlns:a16="http://schemas.microsoft.com/office/drawing/2014/main" id="{ADCCE366-D81A-492B-8AAE-940CEA66490A}"/>
              </a:ext>
            </a:extLst>
          </p:cNvPr>
          <p:cNvSpPr>
            <a:spLocks noGrp="1"/>
          </p:cNvSpPr>
          <p:nvPr>
            <p:ph type="body" sz="quarter" idx="14"/>
          </p:nvPr>
        </p:nvSpPr>
        <p:spPr/>
        <p:txBody>
          <a:bodyPr>
            <a:noAutofit/>
          </a:bodyPr>
          <a:lstStyle/>
          <a:p>
            <a:endParaRPr lang="en-US" dirty="0"/>
          </a:p>
        </p:txBody>
      </p:sp>
      <p:grpSp>
        <p:nvGrpSpPr>
          <p:cNvPr id="3" name="Group 2">
            <a:extLst>
              <a:ext uri="{FF2B5EF4-FFF2-40B4-BE49-F238E27FC236}">
                <a16:creationId xmlns:a16="http://schemas.microsoft.com/office/drawing/2014/main" id="{708A9057-BCF3-9DA5-F270-E2C5F4664CB3}"/>
              </a:ext>
            </a:extLst>
          </p:cNvPr>
          <p:cNvGrpSpPr/>
          <p:nvPr/>
        </p:nvGrpSpPr>
        <p:grpSpPr>
          <a:xfrm>
            <a:off x="1" y="1151999"/>
            <a:ext cx="13439774" cy="6407676"/>
            <a:chOff x="1" y="1151999"/>
            <a:chExt cx="13439774" cy="6407676"/>
          </a:xfrm>
        </p:grpSpPr>
        <p:sp>
          <p:nvSpPr>
            <p:cNvPr id="11" name="Rectangle 10">
              <a:extLst>
                <a:ext uri="{FF2B5EF4-FFF2-40B4-BE49-F238E27FC236}">
                  <a16:creationId xmlns:a16="http://schemas.microsoft.com/office/drawing/2014/main" id="{775C5460-0FC3-4416-9B39-11EE6E9BE34D}"/>
                </a:ext>
              </a:extLst>
            </p:cNvPr>
            <p:cNvSpPr>
              <a:spLocks/>
            </p:cNvSpPr>
            <p:nvPr/>
          </p:nvSpPr>
          <p:spPr>
            <a:xfrm>
              <a:off x="1" y="1151999"/>
              <a:ext cx="13439774" cy="2135551"/>
            </a:xfrm>
            <a:prstGeom prst="rect">
              <a:avLst/>
            </a:prstGeom>
            <a:solidFill>
              <a:srgbClr val="323F48"/>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14" name="TextBox 13">
              <a:extLst>
                <a:ext uri="{FF2B5EF4-FFF2-40B4-BE49-F238E27FC236}">
                  <a16:creationId xmlns:a16="http://schemas.microsoft.com/office/drawing/2014/main" id="{CC00E2EE-A581-4BE5-A841-AD1BA9F0CE48}"/>
                </a:ext>
              </a:extLst>
            </p:cNvPr>
            <p:cNvSpPr txBox="1"/>
            <p:nvPr/>
          </p:nvSpPr>
          <p:spPr>
            <a:xfrm>
              <a:off x="5811639" y="1818582"/>
              <a:ext cx="3377995" cy="1282339"/>
            </a:xfrm>
            <a:prstGeom prst="rect">
              <a:avLst/>
            </a:prstGeom>
            <a:noFill/>
          </p:spPr>
          <p:txBody>
            <a:bodyPr wrap="none" lIns="432000" tIns="0" rIns="432000" bIns="0" anchor="t">
              <a:spAutoFit/>
            </a:bodyPr>
            <a:lstStyle/>
            <a:p>
              <a:pPr>
                <a:lnSpc>
                  <a:spcPct val="110000"/>
                </a:lnSpc>
                <a:spcBef>
                  <a:spcPts val="800"/>
                </a:spcBef>
              </a:pPr>
              <a:r>
                <a:rPr lang="en-US" sz="8000" dirty="0">
                  <a:solidFill>
                    <a:schemeClr val="bg1"/>
                  </a:solidFill>
                  <a:latin typeface="+mj-lt"/>
                </a:rPr>
                <a:t>FAQs</a:t>
              </a:r>
              <a:endParaRPr lang="en-US" sz="8000" dirty="0">
                <a:solidFill>
                  <a:schemeClr val="bg1"/>
                </a:solidFill>
              </a:endParaRPr>
            </a:p>
          </p:txBody>
        </p:sp>
        <p:grpSp>
          <p:nvGrpSpPr>
            <p:cNvPr id="20" name="Group 19">
              <a:extLst>
                <a:ext uri="{FF2B5EF4-FFF2-40B4-BE49-F238E27FC236}">
                  <a16:creationId xmlns:a16="http://schemas.microsoft.com/office/drawing/2014/main" id="{0AAD93BE-F38F-46EF-8113-AB4EC28F8DA2}"/>
                </a:ext>
              </a:extLst>
            </p:cNvPr>
            <p:cNvGrpSpPr/>
            <p:nvPr/>
          </p:nvGrpSpPr>
          <p:grpSpPr>
            <a:xfrm>
              <a:off x="6243638" y="2164626"/>
              <a:ext cx="6764339" cy="5395049"/>
              <a:chOff x="3162358" y="-869181"/>
              <a:chExt cx="9845618" cy="7852593"/>
            </a:xfrm>
          </p:grpSpPr>
          <p:sp>
            <p:nvSpPr>
              <p:cNvPr id="23" name="Diamond 22">
                <a:extLst>
                  <a:ext uri="{FF2B5EF4-FFF2-40B4-BE49-F238E27FC236}">
                    <a16:creationId xmlns:a16="http://schemas.microsoft.com/office/drawing/2014/main" id="{A8A53583-DB3A-4F8B-B459-F295017AFE07}"/>
                  </a:ext>
                  <a:ext uri="{C183D7F6-B498-43B3-948B-1728B52AA6E4}">
                    <adec:decorative xmlns:adec="http://schemas.microsoft.com/office/drawing/2017/decorative" val="1"/>
                  </a:ext>
                </a:extLst>
              </p:cNvPr>
              <p:cNvSpPr/>
              <p:nvPr/>
            </p:nvSpPr>
            <p:spPr>
              <a:xfrm flipH="1">
                <a:off x="9739104" y="-869181"/>
                <a:ext cx="3268872" cy="3268873"/>
              </a:xfrm>
              <a:prstGeom prst="diamond">
                <a:avLst/>
              </a:pr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24" name="Freeform: Shape 23">
                <a:extLst>
                  <a:ext uri="{FF2B5EF4-FFF2-40B4-BE49-F238E27FC236}">
                    <a16:creationId xmlns:a16="http://schemas.microsoft.com/office/drawing/2014/main" id="{C5E67C3C-4729-4D36-BE9C-C88B48B8BBCF}"/>
                  </a:ext>
                  <a:ext uri="{C183D7F6-B498-43B3-948B-1728B52AA6E4}">
                    <adec:decorative xmlns:adec="http://schemas.microsoft.com/office/drawing/2017/decorative" val="1"/>
                  </a:ext>
                </a:extLst>
              </p:cNvPr>
              <p:cNvSpPr/>
              <p:nvPr/>
            </p:nvSpPr>
            <p:spPr>
              <a:xfrm flipH="1">
                <a:off x="3162358" y="4793804"/>
                <a:ext cx="3268873" cy="2189608"/>
              </a:xfrm>
              <a:custGeom>
                <a:avLst/>
                <a:gdLst>
                  <a:gd name="connsiteX0" fmla="*/ 1150058 w 2300115"/>
                  <a:gd name="connsiteY0" fmla="*/ 0 h 1540699"/>
                  <a:gd name="connsiteX1" fmla="*/ 2300115 w 2300115"/>
                  <a:gd name="connsiteY1" fmla="*/ 1150058 h 1540699"/>
                  <a:gd name="connsiteX2" fmla="*/ 1909474 w 2300115"/>
                  <a:gd name="connsiteY2" fmla="*/ 1540699 h 1540699"/>
                  <a:gd name="connsiteX3" fmla="*/ 390642 w 2300115"/>
                  <a:gd name="connsiteY3" fmla="*/ 1540699 h 1540699"/>
                  <a:gd name="connsiteX4" fmla="*/ 0 w 2300115"/>
                  <a:gd name="connsiteY4" fmla="*/ 1150058 h 1540699"/>
                  <a:gd name="connsiteX0" fmla="*/ 390642 w 2300115"/>
                  <a:gd name="connsiteY0" fmla="*/ 1540699 h 1632139"/>
                  <a:gd name="connsiteX1" fmla="*/ 0 w 2300115"/>
                  <a:gd name="connsiteY1" fmla="*/ 1150058 h 1632139"/>
                  <a:gd name="connsiteX2" fmla="*/ 1150058 w 2300115"/>
                  <a:gd name="connsiteY2" fmla="*/ 0 h 1632139"/>
                  <a:gd name="connsiteX3" fmla="*/ 2300115 w 2300115"/>
                  <a:gd name="connsiteY3" fmla="*/ 1150058 h 1632139"/>
                  <a:gd name="connsiteX4" fmla="*/ 1909474 w 2300115"/>
                  <a:gd name="connsiteY4" fmla="*/ 1540699 h 1632139"/>
                  <a:gd name="connsiteX5" fmla="*/ 482082 w 2300115"/>
                  <a:gd name="connsiteY5" fmla="*/ 1632139 h 1632139"/>
                  <a:gd name="connsiteX0" fmla="*/ 390642 w 2300115"/>
                  <a:gd name="connsiteY0" fmla="*/ 1540699 h 1540699"/>
                  <a:gd name="connsiteX1" fmla="*/ 0 w 2300115"/>
                  <a:gd name="connsiteY1" fmla="*/ 1150058 h 1540699"/>
                  <a:gd name="connsiteX2" fmla="*/ 1150058 w 2300115"/>
                  <a:gd name="connsiteY2" fmla="*/ 0 h 1540699"/>
                  <a:gd name="connsiteX3" fmla="*/ 2300115 w 2300115"/>
                  <a:gd name="connsiteY3" fmla="*/ 1150058 h 1540699"/>
                  <a:gd name="connsiteX4" fmla="*/ 1909474 w 2300115"/>
                  <a:gd name="connsiteY4" fmla="*/ 1540699 h 1540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115" h="1540699">
                    <a:moveTo>
                      <a:pt x="390642" y="1540699"/>
                    </a:moveTo>
                    <a:lnTo>
                      <a:pt x="0" y="1150058"/>
                    </a:lnTo>
                    <a:lnTo>
                      <a:pt x="1150058" y="0"/>
                    </a:lnTo>
                    <a:lnTo>
                      <a:pt x="2300115" y="1150058"/>
                    </a:lnTo>
                    <a:lnTo>
                      <a:pt x="1909474" y="1540699"/>
                    </a:lnTo>
                  </a:path>
                </a:pathLst>
              </a:cu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25" name="Freeform: Shape 24">
                <a:extLst>
                  <a:ext uri="{FF2B5EF4-FFF2-40B4-BE49-F238E27FC236}">
                    <a16:creationId xmlns:a16="http://schemas.microsoft.com/office/drawing/2014/main" id="{4AFE9625-44D7-49B6-9EFA-868C2CF67B36}"/>
                  </a:ext>
                  <a:ext uri="{C183D7F6-B498-43B3-948B-1728B52AA6E4}">
                    <adec:decorative xmlns:adec="http://schemas.microsoft.com/office/drawing/2017/decorative" val="1"/>
                  </a:ext>
                </a:extLst>
              </p:cNvPr>
              <p:cNvSpPr/>
              <p:nvPr/>
            </p:nvSpPr>
            <p:spPr>
              <a:xfrm flipH="1">
                <a:off x="6446972" y="4793804"/>
                <a:ext cx="3268873" cy="2189608"/>
              </a:xfrm>
              <a:custGeom>
                <a:avLst/>
                <a:gdLst>
                  <a:gd name="connsiteX0" fmla="*/ 1150058 w 2300115"/>
                  <a:gd name="connsiteY0" fmla="*/ 0 h 1540699"/>
                  <a:gd name="connsiteX1" fmla="*/ 2300115 w 2300115"/>
                  <a:gd name="connsiteY1" fmla="*/ 1150058 h 1540699"/>
                  <a:gd name="connsiteX2" fmla="*/ 1909474 w 2300115"/>
                  <a:gd name="connsiteY2" fmla="*/ 1540699 h 1540699"/>
                  <a:gd name="connsiteX3" fmla="*/ 390642 w 2300115"/>
                  <a:gd name="connsiteY3" fmla="*/ 1540699 h 1540699"/>
                  <a:gd name="connsiteX4" fmla="*/ 0 w 2300115"/>
                  <a:gd name="connsiteY4" fmla="*/ 1150058 h 1540699"/>
                  <a:gd name="connsiteX0" fmla="*/ 390642 w 2300115"/>
                  <a:gd name="connsiteY0" fmla="*/ 1540699 h 1632139"/>
                  <a:gd name="connsiteX1" fmla="*/ 0 w 2300115"/>
                  <a:gd name="connsiteY1" fmla="*/ 1150058 h 1632139"/>
                  <a:gd name="connsiteX2" fmla="*/ 1150058 w 2300115"/>
                  <a:gd name="connsiteY2" fmla="*/ 0 h 1632139"/>
                  <a:gd name="connsiteX3" fmla="*/ 2300115 w 2300115"/>
                  <a:gd name="connsiteY3" fmla="*/ 1150058 h 1632139"/>
                  <a:gd name="connsiteX4" fmla="*/ 1909474 w 2300115"/>
                  <a:gd name="connsiteY4" fmla="*/ 1540699 h 1632139"/>
                  <a:gd name="connsiteX5" fmla="*/ 482082 w 2300115"/>
                  <a:gd name="connsiteY5" fmla="*/ 1632139 h 1632139"/>
                  <a:gd name="connsiteX0" fmla="*/ 390642 w 2300115"/>
                  <a:gd name="connsiteY0" fmla="*/ 1540699 h 1540699"/>
                  <a:gd name="connsiteX1" fmla="*/ 0 w 2300115"/>
                  <a:gd name="connsiteY1" fmla="*/ 1150058 h 1540699"/>
                  <a:gd name="connsiteX2" fmla="*/ 1150058 w 2300115"/>
                  <a:gd name="connsiteY2" fmla="*/ 0 h 1540699"/>
                  <a:gd name="connsiteX3" fmla="*/ 2300115 w 2300115"/>
                  <a:gd name="connsiteY3" fmla="*/ 1150058 h 1540699"/>
                  <a:gd name="connsiteX4" fmla="*/ 1909474 w 2300115"/>
                  <a:gd name="connsiteY4" fmla="*/ 1540699 h 1540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115" h="1540699">
                    <a:moveTo>
                      <a:pt x="390642" y="1540699"/>
                    </a:moveTo>
                    <a:lnTo>
                      <a:pt x="0" y="1150058"/>
                    </a:lnTo>
                    <a:lnTo>
                      <a:pt x="1150058" y="0"/>
                    </a:lnTo>
                    <a:lnTo>
                      <a:pt x="2300115" y="1150058"/>
                    </a:lnTo>
                    <a:lnTo>
                      <a:pt x="1909474" y="1540699"/>
                    </a:lnTo>
                  </a:path>
                </a:pathLst>
              </a:cu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grpSp>
        <p:grpSp>
          <p:nvGrpSpPr>
            <p:cNvPr id="9" name="Group 8">
              <a:extLst>
                <a:ext uri="{FF2B5EF4-FFF2-40B4-BE49-F238E27FC236}">
                  <a16:creationId xmlns:a16="http://schemas.microsoft.com/office/drawing/2014/main" id="{B90C359B-D9AF-4E04-AF1A-EE5508184F49}"/>
                </a:ext>
              </a:extLst>
            </p:cNvPr>
            <p:cNvGrpSpPr/>
            <p:nvPr/>
          </p:nvGrpSpPr>
          <p:grpSpPr>
            <a:xfrm>
              <a:off x="431801" y="1512000"/>
              <a:ext cx="5379838" cy="6047675"/>
              <a:chOff x="431801" y="1512000"/>
              <a:chExt cx="5379838" cy="6047675"/>
            </a:xfrm>
          </p:grpSpPr>
          <p:pic>
            <p:nvPicPr>
              <p:cNvPr id="8" name="Picture 3_">
                <a:extLst>
                  <a:ext uri="{FF2B5EF4-FFF2-40B4-BE49-F238E27FC236}">
                    <a16:creationId xmlns:a16="http://schemas.microsoft.com/office/drawing/2014/main" id="{B6B014DA-25B3-4A65-BCA4-EBDE53AD9A70}"/>
                  </a:ext>
                </a:extLst>
              </p:cNvPr>
              <p:cNvPicPr>
                <a:picLocks noChangeAspect="1"/>
              </p:cNvPicPr>
              <p:nvPr/>
            </p:nvPicPr>
            <p:blipFill>
              <a:blip r:embed="rId2"/>
              <a:stretch>
                <a:fillRect/>
              </a:stretch>
            </p:blipFill>
            <p:spPr>
              <a:xfrm>
                <a:off x="431801" y="1512000"/>
                <a:ext cx="5379838" cy="6047675"/>
              </a:xfrm>
              <a:prstGeom prst="rect">
                <a:avLst/>
              </a:prstGeom>
            </p:spPr>
          </p:pic>
          <p:sp>
            <p:nvSpPr>
              <p:cNvPr id="22" name="©GettyImages_PeopleImages_541135936_ppt.jpg">
                <a:extLst>
                  <a:ext uri="{FF2B5EF4-FFF2-40B4-BE49-F238E27FC236}">
                    <a16:creationId xmlns:a16="http://schemas.microsoft.com/office/drawing/2014/main" id="{879F2D77-2E92-4C05-83E4-241E842799FE}"/>
                  </a:ext>
                </a:extLst>
              </p:cNvPr>
              <p:cNvSpPr txBox="1"/>
              <p:nvPr/>
            </p:nvSpPr>
            <p:spPr>
              <a:xfrm>
                <a:off x="479568" y="7445990"/>
                <a:ext cx="1115690" cy="80150"/>
              </a:xfrm>
              <a:prstGeom prst="rect">
                <a:avLst/>
              </a:prstGeom>
              <a:noFill/>
            </p:spPr>
            <p:txBody>
              <a:bodyPr vert="horz" wrap="none" lIns="0" tIns="0" rIns="0" bIns="0" rtlCol="0" anchor="b">
                <a:spAutoFit/>
              </a:bodyPr>
              <a:lstStyle/>
              <a:p>
                <a:pPr>
                  <a:lnSpc>
                    <a:spcPct val="110000"/>
                  </a:lnSpc>
                  <a:spcBef>
                    <a:spcPts val="800"/>
                  </a:spcBef>
                </a:pPr>
                <a:r>
                  <a:rPr lang="en-US" sz="500" dirty="0">
                    <a:solidFill>
                      <a:srgbClr val="C0C0C0"/>
                    </a:solidFill>
                  </a:rPr>
                  <a:t>GettyImages_miniseries_1408304008</a:t>
                </a:r>
              </a:p>
            </p:txBody>
          </p:sp>
        </p:grpSp>
      </p:grpSp>
      <p:sp>
        <p:nvSpPr>
          <p:cNvPr id="2" name="Slide Number Placeholder 1">
            <a:extLst>
              <a:ext uri="{FF2B5EF4-FFF2-40B4-BE49-F238E27FC236}">
                <a16:creationId xmlns:a16="http://schemas.microsoft.com/office/drawing/2014/main" id="{A84A10A4-9A63-3370-63D8-D0CEE1634B98}"/>
              </a:ext>
            </a:extLst>
          </p:cNvPr>
          <p:cNvSpPr>
            <a:spLocks noGrp="1"/>
          </p:cNvSpPr>
          <p:nvPr>
            <p:ph type="sldNum" sz="quarter" idx="18"/>
          </p:nvPr>
        </p:nvSpPr>
        <p:spPr/>
        <p:txBody>
          <a:bodyPr/>
          <a:lstStyle/>
          <a:p>
            <a:pPr defTabSz="888980"/>
            <a:fld id="{3A65056A-10E9-40C8-A093-AA138EB7B919}" type="slidenum">
              <a:rPr lang="en-US" smtClean="0"/>
              <a:pPr defTabSz="888980"/>
              <a:t>18</a:t>
            </a:fld>
            <a:endParaRPr lang="en-US" dirty="0"/>
          </a:p>
        </p:txBody>
      </p:sp>
      <p:sp>
        <p:nvSpPr>
          <p:cNvPr id="4" name="Note">
            <a:extLst>
              <a:ext uri="{FF2B5EF4-FFF2-40B4-BE49-F238E27FC236}">
                <a16:creationId xmlns:a16="http://schemas.microsoft.com/office/drawing/2014/main" id="{099B80EB-2658-981D-83BB-B3C72869C991}"/>
              </a:ext>
            </a:extLst>
          </p:cNvPr>
          <p:cNvSpPr/>
          <p:nvPr/>
        </p:nvSpPr>
        <p:spPr>
          <a:xfrm>
            <a:off x="6110138" y="3667919"/>
            <a:ext cx="6897839" cy="254788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spcBef>
                <a:spcPts val="1800"/>
              </a:spcBef>
              <a:buSzPct val="100000"/>
            </a:pPr>
            <a:r>
              <a:rPr lang="en-US" sz="1800" b="1" dirty="0">
                <a:solidFill>
                  <a:schemeClr val="tx1"/>
                </a:solidFill>
              </a:rPr>
              <a:t>I have an urgent request, what do I do?</a:t>
            </a:r>
          </a:p>
          <a:p>
            <a:pPr>
              <a:spcBef>
                <a:spcPts val="1200"/>
              </a:spcBef>
              <a:buSzPct val="100000"/>
            </a:pPr>
            <a:r>
              <a:rPr lang="en-US" sz="1800" dirty="0">
                <a:solidFill>
                  <a:schemeClr val="tx1"/>
                </a:solidFill>
              </a:rPr>
              <a:t>This is a new process and will take time to embed. During this learning phase (on both sides) we will try to be flexible to accommodate such requests</a:t>
            </a:r>
          </a:p>
          <a:p>
            <a:pPr>
              <a:spcBef>
                <a:spcPts val="1800"/>
              </a:spcBef>
              <a:buSzPct val="100000"/>
            </a:pPr>
            <a:br>
              <a:rPr lang="en-US" sz="1800" b="1" dirty="0">
                <a:solidFill>
                  <a:schemeClr val="tx1"/>
                </a:solidFill>
              </a:rPr>
            </a:br>
            <a:r>
              <a:rPr lang="en-US" sz="1800" b="1" dirty="0">
                <a:solidFill>
                  <a:schemeClr val="tx1"/>
                </a:solidFill>
              </a:rPr>
              <a:t>What happens if my page is not ready by Monday 4PM UK Time?</a:t>
            </a:r>
          </a:p>
          <a:p>
            <a:pPr>
              <a:spcBef>
                <a:spcPts val="1200"/>
              </a:spcBef>
              <a:buSzPct val="100000"/>
            </a:pPr>
            <a:r>
              <a:rPr lang="en-US" sz="1800" dirty="0">
                <a:solidFill>
                  <a:schemeClr val="tx1"/>
                </a:solidFill>
              </a:rPr>
              <a:t>Unfortunately, you will then need to wait till following Thursday to have your content published however this depends on the sort of request</a:t>
            </a:r>
          </a:p>
        </p:txBody>
      </p:sp>
    </p:spTree>
    <p:extLst>
      <p:ext uri="{BB962C8B-B14F-4D97-AF65-F5344CB8AC3E}">
        <p14:creationId xmlns:p14="http://schemas.microsoft.com/office/powerpoint/2010/main" val="3171609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DA18D45A-42A5-9A64-6750-420ABB29A78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9" name="think-cell data - do not delete" hidden="1">
                        <a:extLst>
                          <a:ext uri="{FF2B5EF4-FFF2-40B4-BE49-F238E27FC236}">
                            <a16:creationId xmlns:a16="http://schemas.microsoft.com/office/drawing/2014/main" id="{DA18D45A-42A5-9A64-6750-420ABB29A78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Slide Number Placeholder 9">
            <a:extLst>
              <a:ext uri="{FF2B5EF4-FFF2-40B4-BE49-F238E27FC236}">
                <a16:creationId xmlns:a16="http://schemas.microsoft.com/office/drawing/2014/main" id="{FC3319B3-9F28-4E8B-8732-22B8B6607AE9}"/>
              </a:ext>
            </a:extLst>
          </p:cNvPr>
          <p:cNvSpPr>
            <a:spLocks noGrp="1"/>
          </p:cNvSpPr>
          <p:nvPr>
            <p:ph type="sldNum" sz="quarter" idx="18"/>
          </p:nvPr>
        </p:nvSpPr>
        <p:spPr/>
        <p:txBody>
          <a:bodyPr/>
          <a:lstStyle/>
          <a:p>
            <a:fld id="{3A65056A-10E9-40C8-A093-AA138EB7B919}" type="slidenum">
              <a:rPr lang="de-DE" smtClean="0"/>
              <a:pPr/>
              <a:t>19</a:t>
            </a:fld>
            <a:endParaRPr lang="de-DE"/>
          </a:p>
        </p:txBody>
      </p:sp>
      <p:sp>
        <p:nvSpPr>
          <p:cNvPr id="22" name="Text Placeholder 21">
            <a:extLst>
              <a:ext uri="{FF2B5EF4-FFF2-40B4-BE49-F238E27FC236}">
                <a16:creationId xmlns:a16="http://schemas.microsoft.com/office/drawing/2014/main" id="{8E96CD28-C0AF-62F6-EB35-FEE9A71289BD}"/>
              </a:ext>
            </a:extLst>
          </p:cNvPr>
          <p:cNvSpPr>
            <a:spLocks noGrp="1"/>
          </p:cNvSpPr>
          <p:nvPr>
            <p:ph type="body" sz="quarter" idx="19"/>
          </p:nvPr>
        </p:nvSpPr>
        <p:spPr/>
        <p:txBody>
          <a:bodyPr/>
          <a:lstStyle/>
          <a:p>
            <a:endParaRPr lang="en-US"/>
          </a:p>
        </p:txBody>
      </p:sp>
      <p:sp>
        <p:nvSpPr>
          <p:cNvPr id="24" name="Title 23">
            <a:extLst>
              <a:ext uri="{FF2B5EF4-FFF2-40B4-BE49-F238E27FC236}">
                <a16:creationId xmlns:a16="http://schemas.microsoft.com/office/drawing/2014/main" id="{9532C785-6BC8-48DA-A0E8-1CD1170379C8}"/>
              </a:ext>
            </a:extLst>
          </p:cNvPr>
          <p:cNvSpPr>
            <a:spLocks noGrp="1"/>
          </p:cNvSpPr>
          <p:nvPr>
            <p:ph type="title"/>
          </p:nvPr>
        </p:nvSpPr>
        <p:spPr/>
        <p:txBody>
          <a:bodyPr vert="horz"/>
          <a:lstStyle/>
          <a:p>
            <a:r>
              <a:rPr lang="en-GB" dirty="0"/>
              <a:t>The Process </a:t>
            </a:r>
            <a:r>
              <a:rPr lang="en-GB" b="0" dirty="0"/>
              <a:t>(Diagram)</a:t>
            </a:r>
          </a:p>
        </p:txBody>
      </p:sp>
      <p:sp>
        <p:nvSpPr>
          <p:cNvPr id="4" name="Subtitle 3">
            <a:extLst>
              <a:ext uri="{FF2B5EF4-FFF2-40B4-BE49-F238E27FC236}">
                <a16:creationId xmlns:a16="http://schemas.microsoft.com/office/drawing/2014/main" id="{FF8CD598-45FE-0D19-0270-66EDBBBB56CE}"/>
              </a:ext>
            </a:extLst>
          </p:cNvPr>
          <p:cNvSpPr>
            <a:spLocks noGrp="1"/>
          </p:cNvSpPr>
          <p:nvPr>
            <p:ph type="subTitle" idx="13"/>
          </p:nvPr>
        </p:nvSpPr>
        <p:spPr/>
        <p:txBody>
          <a:bodyPr/>
          <a:lstStyle/>
          <a:p>
            <a:endParaRPr lang="en-US"/>
          </a:p>
        </p:txBody>
      </p:sp>
      <p:sp>
        <p:nvSpPr>
          <p:cNvPr id="6" name="Text Placeholder 5">
            <a:extLst>
              <a:ext uri="{FF2B5EF4-FFF2-40B4-BE49-F238E27FC236}">
                <a16:creationId xmlns:a16="http://schemas.microsoft.com/office/drawing/2014/main" id="{D637E5E5-8F5F-DAC9-AD7D-3944F17F557E}"/>
              </a:ext>
            </a:extLst>
          </p:cNvPr>
          <p:cNvSpPr>
            <a:spLocks noGrp="1"/>
          </p:cNvSpPr>
          <p:nvPr>
            <p:ph type="body" sz="quarter" idx="14"/>
          </p:nvPr>
        </p:nvSpPr>
        <p:spPr/>
        <p:txBody>
          <a:bodyPr/>
          <a:lstStyle/>
          <a:p>
            <a:endParaRPr lang="en-US"/>
          </a:p>
        </p:txBody>
      </p:sp>
      <p:cxnSp>
        <p:nvCxnSpPr>
          <p:cNvPr id="55" name="Straight Arrow Connector 54">
            <a:extLst>
              <a:ext uri="{FF2B5EF4-FFF2-40B4-BE49-F238E27FC236}">
                <a16:creationId xmlns:a16="http://schemas.microsoft.com/office/drawing/2014/main" id="{23B371A6-143A-5B3C-D39B-34E8D1B58BD6}"/>
              </a:ext>
            </a:extLst>
          </p:cNvPr>
          <p:cNvCxnSpPr>
            <a:cxnSpLocks/>
            <a:stCxn id="32" idx="3"/>
            <a:endCxn id="34" idx="1"/>
          </p:cNvCxnSpPr>
          <p:nvPr/>
        </p:nvCxnSpPr>
        <p:spPr>
          <a:xfrm>
            <a:off x="5248275" y="1719388"/>
            <a:ext cx="1151297"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BD07DC2B-D59E-0C00-6213-E1EA5F953F67}"/>
              </a:ext>
            </a:extLst>
          </p:cNvPr>
          <p:cNvCxnSpPr>
            <a:cxnSpLocks/>
            <a:stCxn id="267" idx="3"/>
            <a:endCxn id="34" idx="3"/>
          </p:cNvCxnSpPr>
          <p:nvPr/>
        </p:nvCxnSpPr>
        <p:spPr>
          <a:xfrm flipH="1" flipV="1">
            <a:off x="12510728" y="1719388"/>
            <a:ext cx="794" cy="2351333"/>
          </a:xfrm>
          <a:prstGeom prst="bentConnector3">
            <a:avLst>
              <a:gd name="adj1" fmla="val -28790932"/>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5FBCEF5E-E6F0-3E5C-5B93-9D80570210DA}"/>
              </a:ext>
            </a:extLst>
          </p:cNvPr>
          <p:cNvCxnSpPr>
            <a:cxnSpLocks/>
            <a:stCxn id="35" idx="3"/>
            <a:endCxn id="36" idx="1"/>
          </p:cNvCxnSpPr>
          <p:nvPr/>
        </p:nvCxnSpPr>
        <p:spPr>
          <a:xfrm>
            <a:off x="5248275" y="4200499"/>
            <a:ext cx="1151296"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4D87762-C5E3-6114-08D5-F2A9260C8B11}"/>
              </a:ext>
            </a:extLst>
          </p:cNvPr>
          <p:cNvCxnSpPr>
            <a:cxnSpLocks/>
            <a:stCxn id="11" idx="3"/>
            <a:endCxn id="142" idx="1"/>
          </p:cNvCxnSpPr>
          <p:nvPr/>
        </p:nvCxnSpPr>
        <p:spPr>
          <a:xfrm>
            <a:off x="12510728" y="2546425"/>
            <a:ext cx="214491"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893F1996-F0D7-9831-F93D-1F0552C57E68}"/>
              </a:ext>
            </a:extLst>
          </p:cNvPr>
          <p:cNvCxnSpPr>
            <a:cxnSpLocks/>
            <a:stCxn id="73" idx="3"/>
            <a:endCxn id="32" idx="1"/>
          </p:cNvCxnSpPr>
          <p:nvPr/>
        </p:nvCxnSpPr>
        <p:spPr>
          <a:xfrm>
            <a:off x="1860550" y="1719388"/>
            <a:ext cx="352699"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4DAB8DE8-74DA-1B68-5D91-11AA8BE70B2A}"/>
              </a:ext>
            </a:extLst>
          </p:cNvPr>
          <p:cNvCxnSpPr>
            <a:cxnSpLocks/>
            <a:stCxn id="98" idx="3"/>
            <a:endCxn id="35" idx="1"/>
          </p:cNvCxnSpPr>
          <p:nvPr/>
        </p:nvCxnSpPr>
        <p:spPr>
          <a:xfrm>
            <a:off x="1860550" y="4200499"/>
            <a:ext cx="352699"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nector: Elbow 77">
            <a:extLst>
              <a:ext uri="{FF2B5EF4-FFF2-40B4-BE49-F238E27FC236}">
                <a16:creationId xmlns:a16="http://schemas.microsoft.com/office/drawing/2014/main" id="{2457CBA6-811D-E49E-4B6F-2B2CAA42F302}"/>
              </a:ext>
            </a:extLst>
          </p:cNvPr>
          <p:cNvCxnSpPr>
            <a:cxnSpLocks/>
            <a:stCxn id="37" idx="2"/>
            <a:endCxn id="109" idx="0"/>
          </p:cNvCxnSpPr>
          <p:nvPr/>
        </p:nvCxnSpPr>
        <p:spPr>
          <a:xfrm rot="5400000">
            <a:off x="5140911" y="1290591"/>
            <a:ext cx="325295" cy="8303184"/>
          </a:xfrm>
          <a:prstGeom prst="bentConnector3">
            <a:avLst>
              <a:gd name="adj1" fmla="val 50000"/>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nector: Elbow 83">
            <a:extLst>
              <a:ext uri="{FF2B5EF4-FFF2-40B4-BE49-F238E27FC236}">
                <a16:creationId xmlns:a16="http://schemas.microsoft.com/office/drawing/2014/main" id="{EE2CA10C-1D57-2CEB-DEF0-4B3A79D9249B}"/>
              </a:ext>
            </a:extLst>
          </p:cNvPr>
          <p:cNvCxnSpPr>
            <a:cxnSpLocks/>
            <a:stCxn id="34" idx="2"/>
            <a:endCxn id="89" idx="0"/>
          </p:cNvCxnSpPr>
          <p:nvPr/>
        </p:nvCxnSpPr>
        <p:spPr>
          <a:xfrm rot="5400000">
            <a:off x="5142040" y="-2018686"/>
            <a:ext cx="323037" cy="8303184"/>
          </a:xfrm>
          <a:prstGeom prst="bentConnector3">
            <a:avLst>
              <a:gd name="adj1" fmla="val 50000"/>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13145A84-7005-A552-613D-6B4EEEE871AB}"/>
              </a:ext>
            </a:extLst>
          </p:cNvPr>
          <p:cNvCxnSpPr>
            <a:cxnSpLocks/>
            <a:stCxn id="41" idx="2"/>
            <a:endCxn id="120" idx="0"/>
          </p:cNvCxnSpPr>
          <p:nvPr/>
        </p:nvCxnSpPr>
        <p:spPr>
          <a:xfrm rot="5400000">
            <a:off x="4094331" y="3164209"/>
            <a:ext cx="325295" cy="6210023"/>
          </a:xfrm>
          <a:prstGeom prst="bentConnector3">
            <a:avLst>
              <a:gd name="adj1" fmla="val 50000"/>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67FB81D9-FABC-6E9A-5204-C347D91C0A30}"/>
              </a:ext>
            </a:extLst>
          </p:cNvPr>
          <p:cNvCxnSpPr>
            <a:cxnSpLocks/>
            <a:stCxn id="120" idx="3"/>
            <a:endCxn id="42" idx="1"/>
          </p:cNvCxnSpPr>
          <p:nvPr/>
        </p:nvCxnSpPr>
        <p:spPr>
          <a:xfrm>
            <a:off x="1860550" y="6683868"/>
            <a:ext cx="352700" cy="1"/>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2A9339C9-3F4C-C5DA-39A4-9A17FCE06837}"/>
              </a:ext>
            </a:extLst>
          </p:cNvPr>
          <p:cNvCxnSpPr>
            <a:cxnSpLocks/>
            <a:stCxn id="109" idx="3"/>
            <a:endCxn id="41" idx="1"/>
          </p:cNvCxnSpPr>
          <p:nvPr/>
        </p:nvCxnSpPr>
        <p:spPr>
          <a:xfrm flipV="1">
            <a:off x="1860550" y="5854573"/>
            <a:ext cx="352699" cy="2258"/>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3AF37A8-52E5-5C5C-05A6-A30C62D3A28F}"/>
              </a:ext>
            </a:extLst>
          </p:cNvPr>
          <p:cNvCxnSpPr>
            <a:cxnSpLocks/>
            <a:stCxn id="8" idx="3"/>
            <a:endCxn id="11" idx="1"/>
          </p:cNvCxnSpPr>
          <p:nvPr/>
        </p:nvCxnSpPr>
        <p:spPr>
          <a:xfrm>
            <a:off x="5248275" y="2546425"/>
            <a:ext cx="1151297"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1DE57EE-210D-2264-2411-EDB7671F14C5}"/>
              </a:ext>
            </a:extLst>
          </p:cNvPr>
          <p:cNvCxnSpPr>
            <a:cxnSpLocks/>
            <a:stCxn id="8" idx="2"/>
            <a:endCxn id="14" idx="0"/>
          </p:cNvCxnSpPr>
          <p:nvPr/>
        </p:nvCxnSpPr>
        <p:spPr>
          <a:xfrm rot="16200000" flipH="1">
            <a:off x="6431438" y="97749"/>
            <a:ext cx="323037" cy="5724388"/>
          </a:xfrm>
          <a:prstGeom prst="bentConnector3">
            <a:avLst>
              <a:gd name="adj1" fmla="val 50000"/>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AD0E368-277D-BD06-ECC3-67E9924899F6}"/>
              </a:ext>
            </a:extLst>
          </p:cNvPr>
          <p:cNvCxnSpPr>
            <a:cxnSpLocks/>
            <a:stCxn id="89" idx="3"/>
            <a:endCxn id="8" idx="1"/>
          </p:cNvCxnSpPr>
          <p:nvPr/>
        </p:nvCxnSpPr>
        <p:spPr>
          <a:xfrm>
            <a:off x="1860550" y="2546425"/>
            <a:ext cx="352699" cy="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id="{F819BF6A-1327-998F-FD46-96F3F048086E}"/>
              </a:ext>
            </a:extLst>
          </p:cNvPr>
          <p:cNvCxnSpPr>
            <a:cxnSpLocks/>
            <a:stCxn id="14" idx="2"/>
            <a:endCxn id="98" idx="0"/>
          </p:cNvCxnSpPr>
          <p:nvPr/>
        </p:nvCxnSpPr>
        <p:spPr>
          <a:xfrm rot="5400000">
            <a:off x="5142040" y="-364612"/>
            <a:ext cx="323037" cy="8303184"/>
          </a:xfrm>
          <a:prstGeom prst="bentConnector3">
            <a:avLst>
              <a:gd name="adj1" fmla="val 50000"/>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67F62FD1-7E6E-3369-45F6-D613DB279E63}"/>
              </a:ext>
            </a:extLst>
          </p:cNvPr>
          <p:cNvCxnSpPr>
            <a:cxnSpLocks/>
            <a:stCxn id="35" idx="2"/>
            <a:endCxn id="37" idx="0"/>
          </p:cNvCxnSpPr>
          <p:nvPr/>
        </p:nvCxnSpPr>
        <p:spPr>
          <a:xfrm rot="16200000" flipH="1">
            <a:off x="6431438" y="1751823"/>
            <a:ext cx="323037" cy="5724388"/>
          </a:xfrm>
          <a:prstGeom prst="bentConnector3">
            <a:avLst>
              <a:gd name="adj1" fmla="val 50000"/>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C5ED6BC8-D868-FE2B-3A73-BBCD23A67A8E}"/>
              </a:ext>
            </a:extLst>
          </p:cNvPr>
          <p:cNvSpPr txBox="1">
            <a:spLocks/>
          </p:cNvSpPr>
          <p:nvPr/>
        </p:nvSpPr>
        <p:spPr>
          <a:xfrm>
            <a:off x="2213250" y="6431869"/>
            <a:ext cx="10297480" cy="504000"/>
          </a:xfrm>
          <a:prstGeom prst="rect">
            <a:avLst/>
          </a:prstGeom>
          <a:solidFill>
            <a:srgbClr val="E2EFF4"/>
          </a:solidFill>
        </p:spPr>
        <p:txBody>
          <a:bodyPr wrap="square" lIns="72000" tIns="72000" rIns="72000" bIns="72000" rtlCol="0" anchor="ctr">
            <a:noAutofit/>
          </a:bodyPr>
          <a:lstStyle/>
          <a:p>
            <a:pPr>
              <a:lnSpc>
                <a:spcPct val="110000"/>
              </a:lnSpc>
              <a:spcBef>
                <a:spcPts val="800"/>
              </a:spcBef>
            </a:pPr>
            <a:r>
              <a:rPr lang="en-US" sz="1400" dirty="0"/>
              <a:t>Every Thursday at 4pm, Web dev team will publish the pages live that have the state as </a:t>
            </a:r>
            <a:r>
              <a:rPr lang="en-US" sz="1400" b="1" dirty="0"/>
              <a:t>"Ready to go live"</a:t>
            </a:r>
          </a:p>
        </p:txBody>
      </p:sp>
      <p:grpSp>
        <p:nvGrpSpPr>
          <p:cNvPr id="119" name="Group 118">
            <a:extLst>
              <a:ext uri="{FF2B5EF4-FFF2-40B4-BE49-F238E27FC236}">
                <a16:creationId xmlns:a16="http://schemas.microsoft.com/office/drawing/2014/main" id="{BF425AC7-C05C-3AF8-9523-26662740AA9C}"/>
              </a:ext>
            </a:extLst>
          </p:cNvPr>
          <p:cNvGrpSpPr>
            <a:grpSpLocks/>
          </p:cNvGrpSpPr>
          <p:nvPr/>
        </p:nvGrpSpPr>
        <p:grpSpPr>
          <a:xfrm>
            <a:off x="443382" y="6431868"/>
            <a:ext cx="1417168" cy="504000"/>
            <a:chOff x="288315" y="2868466"/>
            <a:chExt cx="1417168" cy="504000"/>
          </a:xfrm>
        </p:grpSpPr>
        <p:sp>
          <p:nvSpPr>
            <p:cNvPr id="120" name="Rectangle 119">
              <a:extLst>
                <a:ext uri="{FF2B5EF4-FFF2-40B4-BE49-F238E27FC236}">
                  <a16:creationId xmlns:a16="http://schemas.microsoft.com/office/drawing/2014/main" id="{BE22E167-3174-E8B7-D70F-B64759CA29DE}"/>
                </a:ext>
              </a:extLst>
            </p:cNvPr>
            <p:cNvSpPr/>
            <p:nvPr/>
          </p:nvSpPr>
          <p:spPr>
            <a:xfrm>
              <a:off x="288315" y="2868466"/>
              <a:ext cx="1417168" cy="504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72000" bIns="0" numCol="1" spcCol="0" rtlCol="0" fromWordArt="0" anchor="ctr" anchorCtr="0" forceAA="0" compatLnSpc="1">
              <a:prstTxWarp prst="textNoShape">
                <a:avLst/>
              </a:prstTxWarp>
              <a:noAutofit/>
            </a:bodyPr>
            <a:lstStyle/>
            <a:p>
              <a:pPr algn="r">
                <a:lnSpc>
                  <a:spcPts val="1200"/>
                </a:lnSpc>
              </a:pPr>
              <a:r>
                <a:rPr lang="en-US" sz="1200" b="1" spc="-50" dirty="0">
                  <a:solidFill>
                    <a:schemeClr val="bg1"/>
                  </a:solidFill>
                </a:rPr>
                <a:t>Web dev/</a:t>
              </a:r>
              <a:br>
                <a:rPr lang="en-US" sz="1200" b="1" spc="-50" dirty="0">
                  <a:solidFill>
                    <a:schemeClr val="bg1"/>
                  </a:solidFill>
                </a:rPr>
              </a:br>
              <a:r>
                <a:rPr lang="en-US" sz="1200" b="1" spc="-50" dirty="0">
                  <a:solidFill>
                    <a:schemeClr val="bg1"/>
                  </a:solidFill>
                </a:rPr>
                <a:t>CV team</a:t>
              </a:r>
            </a:p>
          </p:txBody>
        </p:sp>
        <p:pic>
          <p:nvPicPr>
            <p:cNvPr id="121" name="Graphic 120">
              <a:extLst>
                <a:ext uri="{FF2B5EF4-FFF2-40B4-BE49-F238E27FC236}">
                  <a16:creationId xmlns:a16="http://schemas.microsoft.com/office/drawing/2014/main" id="{D097A904-2C1D-BAF6-191B-43E52604878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7588" y="2935709"/>
              <a:ext cx="468220" cy="370218"/>
            </a:xfrm>
            <a:prstGeom prst="rect">
              <a:avLst/>
            </a:prstGeom>
          </p:spPr>
        </p:pic>
      </p:grpSp>
      <p:sp>
        <p:nvSpPr>
          <p:cNvPr id="41" name="TextBox 40">
            <a:extLst>
              <a:ext uri="{FF2B5EF4-FFF2-40B4-BE49-F238E27FC236}">
                <a16:creationId xmlns:a16="http://schemas.microsoft.com/office/drawing/2014/main" id="{30771D78-1C81-191B-069C-EB9AEF4440C9}"/>
              </a:ext>
            </a:extLst>
          </p:cNvPr>
          <p:cNvSpPr txBox="1">
            <a:spLocks/>
          </p:cNvSpPr>
          <p:nvPr/>
        </p:nvSpPr>
        <p:spPr>
          <a:xfrm>
            <a:off x="2213249" y="5602573"/>
            <a:ext cx="10297480" cy="504000"/>
          </a:xfrm>
          <a:prstGeom prst="rect">
            <a:avLst/>
          </a:prstGeom>
          <a:solidFill>
            <a:srgbClr val="E2EFF4"/>
          </a:solidFill>
        </p:spPr>
        <p:txBody>
          <a:bodyPr wrap="square" lIns="72000" tIns="72000" rIns="72000" bIns="72000" rtlCol="0" anchor="ctr">
            <a:noAutofit/>
          </a:bodyPr>
          <a:lstStyle/>
          <a:p>
            <a:pPr>
              <a:lnSpc>
                <a:spcPct val="110000"/>
              </a:lnSpc>
              <a:spcBef>
                <a:spcPts val="800"/>
              </a:spcBef>
            </a:pPr>
            <a:r>
              <a:rPr lang="en-US" sz="1400" dirty="0"/>
              <a:t>When the page is ready to be published, Content Editor changes the state to </a:t>
            </a:r>
            <a:r>
              <a:rPr lang="en-US" sz="1400" b="1" dirty="0"/>
              <a:t>"Ready to go live"</a:t>
            </a:r>
          </a:p>
        </p:txBody>
      </p:sp>
      <p:grpSp>
        <p:nvGrpSpPr>
          <p:cNvPr id="108" name="Group 107">
            <a:extLst>
              <a:ext uri="{FF2B5EF4-FFF2-40B4-BE49-F238E27FC236}">
                <a16:creationId xmlns:a16="http://schemas.microsoft.com/office/drawing/2014/main" id="{3ED4B76F-1142-656D-6C6C-0BF48F4B3904}"/>
              </a:ext>
            </a:extLst>
          </p:cNvPr>
          <p:cNvGrpSpPr>
            <a:grpSpLocks/>
          </p:cNvGrpSpPr>
          <p:nvPr/>
        </p:nvGrpSpPr>
        <p:grpSpPr>
          <a:xfrm>
            <a:off x="443382" y="5604831"/>
            <a:ext cx="1417168" cy="504000"/>
            <a:chOff x="395754" y="1556839"/>
            <a:chExt cx="1417168" cy="504000"/>
          </a:xfrm>
        </p:grpSpPr>
        <p:sp>
          <p:nvSpPr>
            <p:cNvPr id="109" name="Rectangle 108">
              <a:extLst>
                <a:ext uri="{FF2B5EF4-FFF2-40B4-BE49-F238E27FC236}">
                  <a16:creationId xmlns:a16="http://schemas.microsoft.com/office/drawing/2014/main" id="{8B6F5941-D358-41BD-29CC-18453D2EBA67}"/>
                </a:ext>
              </a:extLst>
            </p:cNvPr>
            <p:cNvSpPr/>
            <p:nvPr/>
          </p:nvSpPr>
          <p:spPr>
            <a:xfrm>
              <a:off x="395754" y="1556839"/>
              <a:ext cx="1417168" cy="504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72000" bIns="0" numCol="1" spcCol="0" rtlCol="0" fromWordArt="0" anchor="ctr" anchorCtr="0" forceAA="0" compatLnSpc="1">
              <a:prstTxWarp prst="textNoShape">
                <a:avLst/>
              </a:prstTxWarp>
              <a:noAutofit/>
            </a:bodyPr>
            <a:lstStyle/>
            <a:p>
              <a:pPr algn="r">
                <a:lnSpc>
                  <a:spcPts val="1200"/>
                </a:lnSpc>
              </a:pPr>
              <a:r>
                <a:rPr lang="en-US" sz="1200" b="1" dirty="0">
                  <a:solidFill>
                    <a:schemeClr val="bg1"/>
                  </a:solidFill>
                </a:rPr>
                <a:t>Content </a:t>
              </a:r>
              <a:br>
                <a:rPr lang="en-US" sz="1200" b="1" dirty="0">
                  <a:solidFill>
                    <a:schemeClr val="bg1"/>
                  </a:solidFill>
                </a:rPr>
              </a:br>
              <a:r>
                <a:rPr lang="en-US" sz="1200" b="1" dirty="0">
                  <a:solidFill>
                    <a:schemeClr val="bg1"/>
                  </a:solidFill>
                </a:rPr>
                <a:t>editor</a:t>
              </a:r>
            </a:p>
          </p:txBody>
        </p:sp>
        <p:grpSp>
          <p:nvGrpSpPr>
            <p:cNvPr id="110" name="Graphic 29">
              <a:extLst>
                <a:ext uri="{FF2B5EF4-FFF2-40B4-BE49-F238E27FC236}">
                  <a16:creationId xmlns:a16="http://schemas.microsoft.com/office/drawing/2014/main" id="{2554CA0D-23AF-84E9-BB42-44157C791633}"/>
                </a:ext>
              </a:extLst>
            </p:cNvPr>
            <p:cNvGrpSpPr/>
            <p:nvPr/>
          </p:nvGrpSpPr>
          <p:grpSpPr>
            <a:xfrm>
              <a:off x="496102" y="1626882"/>
              <a:ext cx="525120" cy="373134"/>
              <a:chOff x="496102" y="1626882"/>
              <a:chExt cx="525120" cy="373134"/>
            </a:xfrm>
            <a:solidFill>
              <a:schemeClr val="bg1"/>
            </a:solidFill>
          </p:grpSpPr>
          <p:sp>
            <p:nvSpPr>
              <p:cNvPr id="115" name="Freeform: Shape 114">
                <a:extLst>
                  <a:ext uri="{FF2B5EF4-FFF2-40B4-BE49-F238E27FC236}">
                    <a16:creationId xmlns:a16="http://schemas.microsoft.com/office/drawing/2014/main" id="{6281B9FC-50BF-F2E7-9501-D8559896AB03}"/>
                  </a:ext>
                </a:extLst>
              </p:cNvPr>
              <p:cNvSpPr/>
              <p:nvPr/>
            </p:nvSpPr>
            <p:spPr>
              <a:xfrm>
                <a:off x="496102" y="1949796"/>
                <a:ext cx="525120" cy="50221"/>
              </a:xfrm>
              <a:custGeom>
                <a:avLst/>
                <a:gdLst>
                  <a:gd name="connsiteX0" fmla="*/ 229960 w 525120"/>
                  <a:gd name="connsiteY0" fmla="*/ 21146 h 50221"/>
                  <a:gd name="connsiteX1" fmla="*/ 229960 w 525120"/>
                  <a:gd name="connsiteY1" fmla="*/ 29075 h 50221"/>
                  <a:gd name="connsiteX2" fmla="*/ 234366 w 525120"/>
                  <a:gd name="connsiteY2" fmla="*/ 33481 h 50221"/>
                  <a:gd name="connsiteX3" fmla="*/ 291195 w 525120"/>
                  <a:gd name="connsiteY3" fmla="*/ 33481 h 50221"/>
                  <a:gd name="connsiteX4" fmla="*/ 295600 w 525120"/>
                  <a:gd name="connsiteY4" fmla="*/ 29075 h 50221"/>
                  <a:gd name="connsiteX5" fmla="*/ 295600 w 525120"/>
                  <a:gd name="connsiteY5" fmla="*/ 21146 h 50221"/>
                  <a:gd name="connsiteX6" fmla="*/ 291195 w 525120"/>
                  <a:gd name="connsiteY6" fmla="*/ 16740 h 50221"/>
                  <a:gd name="connsiteX7" fmla="*/ 234366 w 525120"/>
                  <a:gd name="connsiteY7" fmla="*/ 16740 h 50221"/>
                  <a:gd name="connsiteX8" fmla="*/ 229960 w 525120"/>
                  <a:gd name="connsiteY8" fmla="*/ 21146 h 50221"/>
                  <a:gd name="connsiteX9" fmla="*/ 4846 w 525120"/>
                  <a:gd name="connsiteY9" fmla="*/ 0 h 50221"/>
                  <a:gd name="connsiteX10" fmla="*/ 520715 w 525120"/>
                  <a:gd name="connsiteY10" fmla="*/ 0 h 50221"/>
                  <a:gd name="connsiteX11" fmla="*/ 525120 w 525120"/>
                  <a:gd name="connsiteY11" fmla="*/ 4405 h 50221"/>
                  <a:gd name="connsiteX12" fmla="*/ 525120 w 525120"/>
                  <a:gd name="connsiteY12" fmla="*/ 25111 h 50221"/>
                  <a:gd name="connsiteX13" fmla="*/ 500450 w 525120"/>
                  <a:gd name="connsiteY13" fmla="*/ 50221 h 50221"/>
                  <a:gd name="connsiteX14" fmla="*/ 24670 w 525120"/>
                  <a:gd name="connsiteY14" fmla="*/ 50221 h 50221"/>
                  <a:gd name="connsiteX15" fmla="*/ 0 w 525120"/>
                  <a:gd name="connsiteY15" fmla="*/ 25111 h 50221"/>
                  <a:gd name="connsiteX16" fmla="*/ 0 w 525120"/>
                  <a:gd name="connsiteY16" fmla="*/ 4405 h 50221"/>
                  <a:gd name="connsiteX17" fmla="*/ 4846 w 525120"/>
                  <a:gd name="connsiteY17" fmla="*/ 0 h 5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5120" h="50221">
                    <a:moveTo>
                      <a:pt x="229960" y="21146"/>
                    </a:moveTo>
                    <a:lnTo>
                      <a:pt x="229960" y="29075"/>
                    </a:lnTo>
                    <a:cubicBezTo>
                      <a:pt x="229960" y="31719"/>
                      <a:pt x="231722" y="33481"/>
                      <a:pt x="234366" y="33481"/>
                    </a:cubicBezTo>
                    <a:lnTo>
                      <a:pt x="291195" y="33481"/>
                    </a:lnTo>
                    <a:cubicBezTo>
                      <a:pt x="293838" y="33481"/>
                      <a:pt x="295600" y="31719"/>
                      <a:pt x="295600" y="29075"/>
                    </a:cubicBezTo>
                    <a:lnTo>
                      <a:pt x="295600" y="21146"/>
                    </a:lnTo>
                    <a:cubicBezTo>
                      <a:pt x="295600" y="18503"/>
                      <a:pt x="293838" y="16740"/>
                      <a:pt x="291195" y="16740"/>
                    </a:cubicBezTo>
                    <a:lnTo>
                      <a:pt x="234366" y="16740"/>
                    </a:lnTo>
                    <a:cubicBezTo>
                      <a:pt x="231722" y="16740"/>
                      <a:pt x="229960" y="18943"/>
                      <a:pt x="229960" y="21146"/>
                    </a:cubicBezTo>
                    <a:close/>
                    <a:moveTo>
                      <a:pt x="4846" y="0"/>
                    </a:moveTo>
                    <a:lnTo>
                      <a:pt x="520715" y="0"/>
                    </a:lnTo>
                    <a:cubicBezTo>
                      <a:pt x="523358" y="0"/>
                      <a:pt x="525120" y="1762"/>
                      <a:pt x="525120" y="4405"/>
                    </a:cubicBezTo>
                    <a:lnTo>
                      <a:pt x="525120" y="25111"/>
                    </a:lnTo>
                    <a:cubicBezTo>
                      <a:pt x="525120" y="39208"/>
                      <a:pt x="514107" y="50221"/>
                      <a:pt x="500450" y="50221"/>
                    </a:cubicBezTo>
                    <a:lnTo>
                      <a:pt x="24670" y="50221"/>
                    </a:lnTo>
                    <a:cubicBezTo>
                      <a:pt x="11013" y="50221"/>
                      <a:pt x="0" y="38767"/>
                      <a:pt x="0" y="25111"/>
                    </a:cubicBezTo>
                    <a:lnTo>
                      <a:pt x="0" y="4405"/>
                    </a:lnTo>
                    <a:cubicBezTo>
                      <a:pt x="441" y="1762"/>
                      <a:pt x="2203" y="0"/>
                      <a:pt x="4846" y="0"/>
                    </a:cubicBezTo>
                    <a:close/>
                  </a:path>
                </a:pathLst>
              </a:custGeom>
              <a:solidFill>
                <a:schemeClr val="bg1"/>
              </a:solidFill>
              <a:ln w="4366"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0B87E41E-4FEB-29D2-8545-61A276FD3399}"/>
                  </a:ext>
                </a:extLst>
              </p:cNvPr>
              <p:cNvSpPr/>
              <p:nvPr/>
            </p:nvSpPr>
            <p:spPr>
              <a:xfrm>
                <a:off x="543239" y="1626882"/>
                <a:ext cx="430404" cy="312781"/>
              </a:xfrm>
              <a:custGeom>
                <a:avLst/>
                <a:gdLst>
                  <a:gd name="connsiteX0" fmla="*/ 19384 w 430404"/>
                  <a:gd name="connsiteY0" fmla="*/ 24670 h 312781"/>
                  <a:gd name="connsiteX1" fmla="*/ 19384 w 430404"/>
                  <a:gd name="connsiteY1" fmla="*/ 287671 h 312781"/>
                  <a:gd name="connsiteX2" fmla="*/ 23789 w 430404"/>
                  <a:gd name="connsiteY2" fmla="*/ 292076 h 312781"/>
                  <a:gd name="connsiteX3" fmla="*/ 403532 w 430404"/>
                  <a:gd name="connsiteY3" fmla="*/ 292076 h 312781"/>
                  <a:gd name="connsiteX4" fmla="*/ 407937 w 430404"/>
                  <a:gd name="connsiteY4" fmla="*/ 287671 h 312781"/>
                  <a:gd name="connsiteX5" fmla="*/ 407937 w 430404"/>
                  <a:gd name="connsiteY5" fmla="*/ 24670 h 312781"/>
                  <a:gd name="connsiteX6" fmla="*/ 403532 w 430404"/>
                  <a:gd name="connsiteY6" fmla="*/ 20265 h 312781"/>
                  <a:gd name="connsiteX7" fmla="*/ 23789 w 430404"/>
                  <a:gd name="connsiteY7" fmla="*/ 20265 h 312781"/>
                  <a:gd name="connsiteX8" fmla="*/ 19384 w 430404"/>
                  <a:gd name="connsiteY8" fmla="*/ 24670 h 312781"/>
                  <a:gd name="connsiteX9" fmla="*/ 24670 w 430404"/>
                  <a:gd name="connsiteY9" fmla="*/ 0 h 312781"/>
                  <a:gd name="connsiteX10" fmla="*/ 405734 w 430404"/>
                  <a:gd name="connsiteY10" fmla="*/ 0 h 312781"/>
                  <a:gd name="connsiteX11" fmla="*/ 430405 w 430404"/>
                  <a:gd name="connsiteY11" fmla="*/ 24670 h 312781"/>
                  <a:gd name="connsiteX12" fmla="*/ 430405 w 430404"/>
                  <a:gd name="connsiteY12" fmla="*/ 308376 h 312781"/>
                  <a:gd name="connsiteX13" fmla="*/ 425999 w 430404"/>
                  <a:gd name="connsiteY13" fmla="*/ 312781 h 312781"/>
                  <a:gd name="connsiteX14" fmla="*/ 4405 w 430404"/>
                  <a:gd name="connsiteY14" fmla="*/ 312781 h 312781"/>
                  <a:gd name="connsiteX15" fmla="*/ 0 w 430404"/>
                  <a:gd name="connsiteY15" fmla="*/ 308376 h 312781"/>
                  <a:gd name="connsiteX16" fmla="*/ 0 w 430404"/>
                  <a:gd name="connsiteY16" fmla="*/ 24670 h 312781"/>
                  <a:gd name="connsiteX17" fmla="*/ 24670 w 430404"/>
                  <a:gd name="connsiteY17" fmla="*/ 0 h 31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0404" h="312781">
                    <a:moveTo>
                      <a:pt x="19384" y="24670"/>
                    </a:moveTo>
                    <a:lnTo>
                      <a:pt x="19384" y="287671"/>
                    </a:lnTo>
                    <a:cubicBezTo>
                      <a:pt x="19384" y="290314"/>
                      <a:pt x="21146" y="292076"/>
                      <a:pt x="23789" y="292076"/>
                    </a:cubicBezTo>
                    <a:lnTo>
                      <a:pt x="403532" y="292076"/>
                    </a:lnTo>
                    <a:cubicBezTo>
                      <a:pt x="406175" y="292076"/>
                      <a:pt x="407937" y="290314"/>
                      <a:pt x="407937" y="287671"/>
                    </a:cubicBezTo>
                    <a:lnTo>
                      <a:pt x="407937" y="24670"/>
                    </a:lnTo>
                    <a:cubicBezTo>
                      <a:pt x="407937" y="22027"/>
                      <a:pt x="406175" y="20265"/>
                      <a:pt x="403532" y="20265"/>
                    </a:cubicBezTo>
                    <a:lnTo>
                      <a:pt x="23789" y="20265"/>
                    </a:lnTo>
                    <a:cubicBezTo>
                      <a:pt x="21586" y="20265"/>
                      <a:pt x="19384" y="22467"/>
                      <a:pt x="19384" y="24670"/>
                    </a:cubicBezTo>
                    <a:close/>
                    <a:moveTo>
                      <a:pt x="24670" y="0"/>
                    </a:moveTo>
                    <a:lnTo>
                      <a:pt x="405734" y="0"/>
                    </a:lnTo>
                    <a:cubicBezTo>
                      <a:pt x="419391" y="0"/>
                      <a:pt x="430405" y="11013"/>
                      <a:pt x="430405" y="24670"/>
                    </a:cubicBezTo>
                    <a:lnTo>
                      <a:pt x="430405" y="308376"/>
                    </a:lnTo>
                    <a:cubicBezTo>
                      <a:pt x="430405" y="311019"/>
                      <a:pt x="428642" y="312781"/>
                      <a:pt x="425999" y="312781"/>
                    </a:cubicBezTo>
                    <a:lnTo>
                      <a:pt x="4405" y="312781"/>
                    </a:lnTo>
                    <a:cubicBezTo>
                      <a:pt x="1762" y="312781"/>
                      <a:pt x="0" y="311019"/>
                      <a:pt x="0" y="308376"/>
                    </a:cubicBezTo>
                    <a:lnTo>
                      <a:pt x="0" y="24670"/>
                    </a:lnTo>
                    <a:cubicBezTo>
                      <a:pt x="0" y="11013"/>
                      <a:pt x="11454" y="0"/>
                      <a:pt x="24670" y="0"/>
                    </a:cubicBezTo>
                    <a:close/>
                  </a:path>
                </a:pathLst>
              </a:custGeom>
              <a:solidFill>
                <a:schemeClr val="bg1"/>
              </a:solidFill>
              <a:ln w="4366" cap="flat">
                <a:noFill/>
                <a:prstDash val="solid"/>
                <a:miter/>
              </a:ln>
            </p:spPr>
            <p:txBody>
              <a:bodyPr rtlCol="0" anchor="ctr"/>
              <a:lstStyle/>
              <a:p>
                <a:endParaRPr lang="en-US"/>
              </a:p>
            </p:txBody>
          </p:sp>
        </p:grpSp>
      </p:grpSp>
      <p:sp>
        <p:nvSpPr>
          <p:cNvPr id="142" name="TextBox 141">
            <a:extLst>
              <a:ext uri="{FF2B5EF4-FFF2-40B4-BE49-F238E27FC236}">
                <a16:creationId xmlns:a16="http://schemas.microsoft.com/office/drawing/2014/main" id="{C447C394-724E-654B-F2A3-3375A492CC4B}"/>
              </a:ext>
            </a:extLst>
          </p:cNvPr>
          <p:cNvSpPr txBox="1">
            <a:spLocks/>
          </p:cNvSpPr>
          <p:nvPr/>
        </p:nvSpPr>
        <p:spPr>
          <a:xfrm flipV="1">
            <a:off x="12725219" y="2490009"/>
            <a:ext cx="45720" cy="112832"/>
          </a:xfrm>
          <a:prstGeom prst="rect">
            <a:avLst/>
          </a:prstGeom>
          <a:solidFill>
            <a:schemeClr val="bg1"/>
          </a:solidFill>
        </p:spPr>
        <p:txBody>
          <a:bodyPr wrap="square" lIns="72000" tIns="72000" rIns="72000" bIns="72000" rtlCol="0" anchor="ctr">
            <a:noAutofit/>
          </a:bodyPr>
          <a:lstStyle/>
          <a:p>
            <a:pPr>
              <a:lnSpc>
                <a:spcPct val="110000"/>
              </a:lnSpc>
              <a:spcBef>
                <a:spcPts val="800"/>
              </a:spcBef>
            </a:pPr>
            <a:endParaRPr lang="en-US" sz="1400" dirty="0"/>
          </a:p>
        </p:txBody>
      </p:sp>
      <p:sp>
        <p:nvSpPr>
          <p:cNvPr id="35" name="TextBox 34">
            <a:extLst>
              <a:ext uri="{FF2B5EF4-FFF2-40B4-BE49-F238E27FC236}">
                <a16:creationId xmlns:a16="http://schemas.microsoft.com/office/drawing/2014/main" id="{F9E1A212-002E-144C-0026-019315554483}"/>
              </a:ext>
            </a:extLst>
          </p:cNvPr>
          <p:cNvSpPr txBox="1">
            <a:spLocks/>
          </p:cNvSpPr>
          <p:nvPr/>
        </p:nvSpPr>
        <p:spPr>
          <a:xfrm>
            <a:off x="2213249" y="3948499"/>
            <a:ext cx="3035026" cy="504000"/>
          </a:xfrm>
          <a:prstGeom prst="rect">
            <a:avLst/>
          </a:prstGeom>
          <a:solidFill>
            <a:srgbClr val="E2EFF4"/>
          </a:solidFill>
        </p:spPr>
        <p:txBody>
          <a:bodyPr wrap="square" lIns="72000" tIns="72000" rIns="72000" bIns="72000" rtlCol="0" anchor="ctr">
            <a:noAutofit/>
          </a:bodyPr>
          <a:lstStyle/>
          <a:p>
            <a:pPr>
              <a:lnSpc>
                <a:spcPct val="110000"/>
              </a:lnSpc>
              <a:spcBef>
                <a:spcPts val="800"/>
              </a:spcBef>
            </a:pPr>
            <a:r>
              <a:rPr lang="en-US" sz="1400" dirty="0"/>
              <a:t>Double checks the page</a:t>
            </a:r>
          </a:p>
        </p:txBody>
      </p:sp>
      <p:grpSp>
        <p:nvGrpSpPr>
          <p:cNvPr id="100" name="Group 99">
            <a:extLst>
              <a:ext uri="{FF2B5EF4-FFF2-40B4-BE49-F238E27FC236}">
                <a16:creationId xmlns:a16="http://schemas.microsoft.com/office/drawing/2014/main" id="{6B8C7A21-0B73-CAD7-537C-E0006F184874}"/>
              </a:ext>
            </a:extLst>
          </p:cNvPr>
          <p:cNvGrpSpPr>
            <a:grpSpLocks/>
          </p:cNvGrpSpPr>
          <p:nvPr/>
        </p:nvGrpSpPr>
        <p:grpSpPr>
          <a:xfrm>
            <a:off x="443382" y="3948499"/>
            <a:ext cx="1417168" cy="504000"/>
            <a:chOff x="443382" y="3617630"/>
            <a:chExt cx="1417168" cy="504000"/>
          </a:xfrm>
        </p:grpSpPr>
        <p:sp>
          <p:nvSpPr>
            <p:cNvPr id="98" name="Rectangle 97">
              <a:extLst>
                <a:ext uri="{FF2B5EF4-FFF2-40B4-BE49-F238E27FC236}">
                  <a16:creationId xmlns:a16="http://schemas.microsoft.com/office/drawing/2014/main" id="{C34DBB72-D555-E869-72B9-8BC8E8C7DEDA}"/>
                </a:ext>
              </a:extLst>
            </p:cNvPr>
            <p:cNvSpPr/>
            <p:nvPr/>
          </p:nvSpPr>
          <p:spPr>
            <a:xfrm>
              <a:off x="443382" y="3617630"/>
              <a:ext cx="1417168" cy="504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72000" bIns="0" numCol="1" spcCol="0" rtlCol="0" fromWordArt="0" anchor="ctr" anchorCtr="0" forceAA="0" compatLnSpc="1">
              <a:prstTxWarp prst="textNoShape">
                <a:avLst/>
              </a:prstTxWarp>
              <a:noAutofit/>
            </a:bodyPr>
            <a:lstStyle/>
            <a:p>
              <a:pPr algn="r">
                <a:lnSpc>
                  <a:spcPts val="1200"/>
                </a:lnSpc>
              </a:pPr>
              <a:r>
                <a:rPr lang="en-US" sz="1200" b="1" spc="-50" dirty="0">
                  <a:solidFill>
                    <a:schemeClr val="bg1"/>
                  </a:solidFill>
                </a:rPr>
                <a:t>Primary </a:t>
              </a:r>
              <a:br>
                <a:rPr lang="en-US" sz="1200" b="1" spc="-50" dirty="0">
                  <a:solidFill>
                    <a:schemeClr val="bg1"/>
                  </a:solidFill>
                </a:rPr>
              </a:br>
              <a:r>
                <a:rPr lang="en-US" sz="1200" b="1" spc="-50" dirty="0">
                  <a:solidFill>
                    <a:schemeClr val="bg1"/>
                  </a:solidFill>
                </a:rPr>
                <a:t>owner</a:t>
              </a:r>
            </a:p>
          </p:txBody>
        </p:sp>
        <p:pic>
          <p:nvPicPr>
            <p:cNvPr id="17" name="Graphic 16">
              <a:extLst>
                <a:ext uri="{FF2B5EF4-FFF2-40B4-BE49-F238E27FC236}">
                  <a16:creationId xmlns:a16="http://schemas.microsoft.com/office/drawing/2014/main" id="{E9245E00-ECEA-9E0B-D9C0-9B129F62B61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6490" y="3664383"/>
              <a:ext cx="486008" cy="386752"/>
            </a:xfrm>
            <a:prstGeom prst="rect">
              <a:avLst/>
            </a:prstGeom>
          </p:spPr>
        </p:pic>
      </p:grpSp>
      <p:sp>
        <p:nvSpPr>
          <p:cNvPr id="36" name="TextBox 35">
            <a:extLst>
              <a:ext uri="{FF2B5EF4-FFF2-40B4-BE49-F238E27FC236}">
                <a16:creationId xmlns:a16="http://schemas.microsoft.com/office/drawing/2014/main" id="{F1A5DB08-E2A1-8072-C0E4-6FACCD2E6D24}"/>
              </a:ext>
            </a:extLst>
          </p:cNvPr>
          <p:cNvSpPr txBox="1">
            <a:spLocks/>
          </p:cNvSpPr>
          <p:nvPr/>
        </p:nvSpPr>
        <p:spPr>
          <a:xfrm>
            <a:off x="6399571" y="3948499"/>
            <a:ext cx="6111157" cy="504000"/>
          </a:xfrm>
          <a:prstGeom prst="rect">
            <a:avLst/>
          </a:prstGeom>
          <a:solidFill>
            <a:srgbClr val="E2EFF4"/>
          </a:solidFill>
        </p:spPr>
        <p:txBody>
          <a:bodyPr wrap="square" lIns="72000" tIns="72000" rIns="72000" bIns="72000" rtlCol="0" anchor="ctr">
            <a:noAutofit/>
          </a:bodyPr>
          <a:lstStyle/>
          <a:p>
            <a:pPr>
              <a:lnSpc>
                <a:spcPct val="110000"/>
              </a:lnSpc>
              <a:spcBef>
                <a:spcPts val="800"/>
              </a:spcBef>
            </a:pPr>
            <a:r>
              <a:rPr lang="en-US" sz="1400" dirty="0"/>
              <a:t>If changes are required, primary owner informs the content editor of the changes</a:t>
            </a:r>
          </a:p>
        </p:txBody>
      </p:sp>
      <p:sp>
        <p:nvSpPr>
          <p:cNvPr id="37" name="TextBox 36">
            <a:extLst>
              <a:ext uri="{FF2B5EF4-FFF2-40B4-BE49-F238E27FC236}">
                <a16:creationId xmlns:a16="http://schemas.microsoft.com/office/drawing/2014/main" id="{717FD526-C703-AC8B-7104-73C8513496B7}"/>
              </a:ext>
            </a:extLst>
          </p:cNvPr>
          <p:cNvSpPr txBox="1">
            <a:spLocks/>
          </p:cNvSpPr>
          <p:nvPr/>
        </p:nvSpPr>
        <p:spPr>
          <a:xfrm>
            <a:off x="6399571" y="4775536"/>
            <a:ext cx="6111157" cy="504000"/>
          </a:xfrm>
          <a:prstGeom prst="rect">
            <a:avLst/>
          </a:prstGeom>
          <a:solidFill>
            <a:srgbClr val="E2EFF4"/>
          </a:solidFill>
        </p:spPr>
        <p:txBody>
          <a:bodyPr wrap="square" lIns="72000" tIns="72000" rIns="72000" bIns="72000" rtlCol="0" anchor="ctr">
            <a:noAutofit/>
          </a:bodyPr>
          <a:lstStyle/>
          <a:p>
            <a:pPr>
              <a:lnSpc>
                <a:spcPct val="110000"/>
              </a:lnSpc>
              <a:spcBef>
                <a:spcPts val="800"/>
              </a:spcBef>
            </a:pPr>
            <a:r>
              <a:rPr lang="en-US" sz="1400" dirty="0"/>
              <a:t>If no changes, then the content editor changes the page state to </a:t>
            </a:r>
            <a:r>
              <a:rPr lang="en-US" sz="1400" b="1" dirty="0"/>
              <a:t>"Approved by primary owner"</a:t>
            </a:r>
          </a:p>
        </p:txBody>
      </p:sp>
      <p:grpSp>
        <p:nvGrpSpPr>
          <p:cNvPr id="82" name="Group 81">
            <a:extLst>
              <a:ext uri="{FF2B5EF4-FFF2-40B4-BE49-F238E27FC236}">
                <a16:creationId xmlns:a16="http://schemas.microsoft.com/office/drawing/2014/main" id="{BE39344C-C6BD-0EFA-5E89-9C8AF63229A9}"/>
              </a:ext>
            </a:extLst>
          </p:cNvPr>
          <p:cNvGrpSpPr>
            <a:grpSpLocks/>
          </p:cNvGrpSpPr>
          <p:nvPr/>
        </p:nvGrpSpPr>
        <p:grpSpPr>
          <a:xfrm>
            <a:off x="443382" y="1467388"/>
            <a:ext cx="1417168" cy="504000"/>
            <a:chOff x="395754" y="1556839"/>
            <a:chExt cx="1417168" cy="504000"/>
          </a:xfrm>
        </p:grpSpPr>
        <p:sp>
          <p:nvSpPr>
            <p:cNvPr id="73" name="Rectangle 72">
              <a:extLst>
                <a:ext uri="{FF2B5EF4-FFF2-40B4-BE49-F238E27FC236}">
                  <a16:creationId xmlns:a16="http://schemas.microsoft.com/office/drawing/2014/main" id="{95217163-6CF6-4D7D-C9DC-C8A40EF45902}"/>
                </a:ext>
              </a:extLst>
            </p:cNvPr>
            <p:cNvSpPr/>
            <p:nvPr/>
          </p:nvSpPr>
          <p:spPr>
            <a:xfrm>
              <a:off x="395754" y="1556839"/>
              <a:ext cx="1417168" cy="504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72000" bIns="0" numCol="1" spcCol="0" rtlCol="0" fromWordArt="0" anchor="ctr" anchorCtr="0" forceAA="0" compatLnSpc="1">
              <a:prstTxWarp prst="textNoShape">
                <a:avLst/>
              </a:prstTxWarp>
              <a:noAutofit/>
            </a:bodyPr>
            <a:lstStyle/>
            <a:p>
              <a:pPr algn="r">
                <a:lnSpc>
                  <a:spcPts val="1200"/>
                </a:lnSpc>
              </a:pPr>
              <a:r>
                <a:rPr lang="en-US" sz="1200" b="1" dirty="0">
                  <a:solidFill>
                    <a:schemeClr val="bg1"/>
                  </a:solidFill>
                </a:rPr>
                <a:t>Content </a:t>
              </a:r>
              <a:br>
                <a:rPr lang="en-US" sz="1200" b="1" dirty="0">
                  <a:solidFill>
                    <a:schemeClr val="bg1"/>
                  </a:solidFill>
                </a:rPr>
              </a:br>
              <a:r>
                <a:rPr lang="en-US" sz="1200" b="1" dirty="0">
                  <a:solidFill>
                    <a:schemeClr val="bg1"/>
                  </a:solidFill>
                </a:rPr>
                <a:t>editor</a:t>
              </a:r>
            </a:p>
          </p:txBody>
        </p:sp>
        <p:grpSp>
          <p:nvGrpSpPr>
            <p:cNvPr id="79" name="Graphic 29">
              <a:extLst>
                <a:ext uri="{FF2B5EF4-FFF2-40B4-BE49-F238E27FC236}">
                  <a16:creationId xmlns:a16="http://schemas.microsoft.com/office/drawing/2014/main" id="{33F76047-3A44-24C5-0324-8AA6EDC60563}"/>
                </a:ext>
              </a:extLst>
            </p:cNvPr>
            <p:cNvGrpSpPr/>
            <p:nvPr/>
          </p:nvGrpSpPr>
          <p:grpSpPr>
            <a:xfrm>
              <a:off x="496102" y="1626882"/>
              <a:ext cx="525120" cy="373134"/>
              <a:chOff x="496102" y="1626882"/>
              <a:chExt cx="525120" cy="373134"/>
            </a:xfrm>
            <a:solidFill>
              <a:schemeClr val="bg1"/>
            </a:solidFill>
          </p:grpSpPr>
          <p:sp>
            <p:nvSpPr>
              <p:cNvPr id="80" name="Freeform: Shape 79">
                <a:extLst>
                  <a:ext uri="{FF2B5EF4-FFF2-40B4-BE49-F238E27FC236}">
                    <a16:creationId xmlns:a16="http://schemas.microsoft.com/office/drawing/2014/main" id="{A9E4965F-6AE2-525C-F9BF-646F690B9297}"/>
                  </a:ext>
                </a:extLst>
              </p:cNvPr>
              <p:cNvSpPr/>
              <p:nvPr/>
            </p:nvSpPr>
            <p:spPr>
              <a:xfrm>
                <a:off x="496102" y="1949796"/>
                <a:ext cx="525120" cy="50221"/>
              </a:xfrm>
              <a:custGeom>
                <a:avLst/>
                <a:gdLst>
                  <a:gd name="connsiteX0" fmla="*/ 229960 w 525120"/>
                  <a:gd name="connsiteY0" fmla="*/ 21146 h 50221"/>
                  <a:gd name="connsiteX1" fmla="*/ 229960 w 525120"/>
                  <a:gd name="connsiteY1" fmla="*/ 29075 h 50221"/>
                  <a:gd name="connsiteX2" fmla="*/ 234366 w 525120"/>
                  <a:gd name="connsiteY2" fmla="*/ 33481 h 50221"/>
                  <a:gd name="connsiteX3" fmla="*/ 291195 w 525120"/>
                  <a:gd name="connsiteY3" fmla="*/ 33481 h 50221"/>
                  <a:gd name="connsiteX4" fmla="*/ 295600 w 525120"/>
                  <a:gd name="connsiteY4" fmla="*/ 29075 h 50221"/>
                  <a:gd name="connsiteX5" fmla="*/ 295600 w 525120"/>
                  <a:gd name="connsiteY5" fmla="*/ 21146 h 50221"/>
                  <a:gd name="connsiteX6" fmla="*/ 291195 w 525120"/>
                  <a:gd name="connsiteY6" fmla="*/ 16740 h 50221"/>
                  <a:gd name="connsiteX7" fmla="*/ 234366 w 525120"/>
                  <a:gd name="connsiteY7" fmla="*/ 16740 h 50221"/>
                  <a:gd name="connsiteX8" fmla="*/ 229960 w 525120"/>
                  <a:gd name="connsiteY8" fmla="*/ 21146 h 50221"/>
                  <a:gd name="connsiteX9" fmla="*/ 4846 w 525120"/>
                  <a:gd name="connsiteY9" fmla="*/ 0 h 50221"/>
                  <a:gd name="connsiteX10" fmla="*/ 520715 w 525120"/>
                  <a:gd name="connsiteY10" fmla="*/ 0 h 50221"/>
                  <a:gd name="connsiteX11" fmla="*/ 525120 w 525120"/>
                  <a:gd name="connsiteY11" fmla="*/ 4405 h 50221"/>
                  <a:gd name="connsiteX12" fmla="*/ 525120 w 525120"/>
                  <a:gd name="connsiteY12" fmla="*/ 25111 h 50221"/>
                  <a:gd name="connsiteX13" fmla="*/ 500450 w 525120"/>
                  <a:gd name="connsiteY13" fmla="*/ 50221 h 50221"/>
                  <a:gd name="connsiteX14" fmla="*/ 24670 w 525120"/>
                  <a:gd name="connsiteY14" fmla="*/ 50221 h 50221"/>
                  <a:gd name="connsiteX15" fmla="*/ 0 w 525120"/>
                  <a:gd name="connsiteY15" fmla="*/ 25111 h 50221"/>
                  <a:gd name="connsiteX16" fmla="*/ 0 w 525120"/>
                  <a:gd name="connsiteY16" fmla="*/ 4405 h 50221"/>
                  <a:gd name="connsiteX17" fmla="*/ 4846 w 525120"/>
                  <a:gd name="connsiteY17" fmla="*/ 0 h 5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5120" h="50221">
                    <a:moveTo>
                      <a:pt x="229960" y="21146"/>
                    </a:moveTo>
                    <a:lnTo>
                      <a:pt x="229960" y="29075"/>
                    </a:lnTo>
                    <a:cubicBezTo>
                      <a:pt x="229960" y="31719"/>
                      <a:pt x="231722" y="33481"/>
                      <a:pt x="234366" y="33481"/>
                    </a:cubicBezTo>
                    <a:lnTo>
                      <a:pt x="291195" y="33481"/>
                    </a:lnTo>
                    <a:cubicBezTo>
                      <a:pt x="293838" y="33481"/>
                      <a:pt x="295600" y="31719"/>
                      <a:pt x="295600" y="29075"/>
                    </a:cubicBezTo>
                    <a:lnTo>
                      <a:pt x="295600" y="21146"/>
                    </a:lnTo>
                    <a:cubicBezTo>
                      <a:pt x="295600" y="18503"/>
                      <a:pt x="293838" y="16740"/>
                      <a:pt x="291195" y="16740"/>
                    </a:cubicBezTo>
                    <a:lnTo>
                      <a:pt x="234366" y="16740"/>
                    </a:lnTo>
                    <a:cubicBezTo>
                      <a:pt x="231722" y="16740"/>
                      <a:pt x="229960" y="18943"/>
                      <a:pt x="229960" y="21146"/>
                    </a:cubicBezTo>
                    <a:close/>
                    <a:moveTo>
                      <a:pt x="4846" y="0"/>
                    </a:moveTo>
                    <a:lnTo>
                      <a:pt x="520715" y="0"/>
                    </a:lnTo>
                    <a:cubicBezTo>
                      <a:pt x="523358" y="0"/>
                      <a:pt x="525120" y="1762"/>
                      <a:pt x="525120" y="4405"/>
                    </a:cubicBezTo>
                    <a:lnTo>
                      <a:pt x="525120" y="25111"/>
                    </a:lnTo>
                    <a:cubicBezTo>
                      <a:pt x="525120" y="39208"/>
                      <a:pt x="514107" y="50221"/>
                      <a:pt x="500450" y="50221"/>
                    </a:cubicBezTo>
                    <a:lnTo>
                      <a:pt x="24670" y="50221"/>
                    </a:lnTo>
                    <a:cubicBezTo>
                      <a:pt x="11013" y="50221"/>
                      <a:pt x="0" y="38767"/>
                      <a:pt x="0" y="25111"/>
                    </a:cubicBezTo>
                    <a:lnTo>
                      <a:pt x="0" y="4405"/>
                    </a:lnTo>
                    <a:cubicBezTo>
                      <a:pt x="441" y="1762"/>
                      <a:pt x="2203" y="0"/>
                      <a:pt x="4846" y="0"/>
                    </a:cubicBezTo>
                    <a:close/>
                  </a:path>
                </a:pathLst>
              </a:custGeom>
              <a:solidFill>
                <a:schemeClr val="bg1"/>
              </a:solidFill>
              <a:ln w="4366"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1C6F8C73-C97E-394A-500D-B2DB7DFEF1B3}"/>
                  </a:ext>
                </a:extLst>
              </p:cNvPr>
              <p:cNvSpPr/>
              <p:nvPr/>
            </p:nvSpPr>
            <p:spPr>
              <a:xfrm>
                <a:off x="543239" y="1626882"/>
                <a:ext cx="430404" cy="312781"/>
              </a:xfrm>
              <a:custGeom>
                <a:avLst/>
                <a:gdLst>
                  <a:gd name="connsiteX0" fmla="*/ 19384 w 430404"/>
                  <a:gd name="connsiteY0" fmla="*/ 24670 h 312781"/>
                  <a:gd name="connsiteX1" fmla="*/ 19384 w 430404"/>
                  <a:gd name="connsiteY1" fmla="*/ 287671 h 312781"/>
                  <a:gd name="connsiteX2" fmla="*/ 23789 w 430404"/>
                  <a:gd name="connsiteY2" fmla="*/ 292076 h 312781"/>
                  <a:gd name="connsiteX3" fmla="*/ 403532 w 430404"/>
                  <a:gd name="connsiteY3" fmla="*/ 292076 h 312781"/>
                  <a:gd name="connsiteX4" fmla="*/ 407937 w 430404"/>
                  <a:gd name="connsiteY4" fmla="*/ 287671 h 312781"/>
                  <a:gd name="connsiteX5" fmla="*/ 407937 w 430404"/>
                  <a:gd name="connsiteY5" fmla="*/ 24670 h 312781"/>
                  <a:gd name="connsiteX6" fmla="*/ 403532 w 430404"/>
                  <a:gd name="connsiteY6" fmla="*/ 20265 h 312781"/>
                  <a:gd name="connsiteX7" fmla="*/ 23789 w 430404"/>
                  <a:gd name="connsiteY7" fmla="*/ 20265 h 312781"/>
                  <a:gd name="connsiteX8" fmla="*/ 19384 w 430404"/>
                  <a:gd name="connsiteY8" fmla="*/ 24670 h 312781"/>
                  <a:gd name="connsiteX9" fmla="*/ 24670 w 430404"/>
                  <a:gd name="connsiteY9" fmla="*/ 0 h 312781"/>
                  <a:gd name="connsiteX10" fmla="*/ 405734 w 430404"/>
                  <a:gd name="connsiteY10" fmla="*/ 0 h 312781"/>
                  <a:gd name="connsiteX11" fmla="*/ 430405 w 430404"/>
                  <a:gd name="connsiteY11" fmla="*/ 24670 h 312781"/>
                  <a:gd name="connsiteX12" fmla="*/ 430405 w 430404"/>
                  <a:gd name="connsiteY12" fmla="*/ 308376 h 312781"/>
                  <a:gd name="connsiteX13" fmla="*/ 425999 w 430404"/>
                  <a:gd name="connsiteY13" fmla="*/ 312781 h 312781"/>
                  <a:gd name="connsiteX14" fmla="*/ 4405 w 430404"/>
                  <a:gd name="connsiteY14" fmla="*/ 312781 h 312781"/>
                  <a:gd name="connsiteX15" fmla="*/ 0 w 430404"/>
                  <a:gd name="connsiteY15" fmla="*/ 308376 h 312781"/>
                  <a:gd name="connsiteX16" fmla="*/ 0 w 430404"/>
                  <a:gd name="connsiteY16" fmla="*/ 24670 h 312781"/>
                  <a:gd name="connsiteX17" fmla="*/ 24670 w 430404"/>
                  <a:gd name="connsiteY17" fmla="*/ 0 h 31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0404" h="312781">
                    <a:moveTo>
                      <a:pt x="19384" y="24670"/>
                    </a:moveTo>
                    <a:lnTo>
                      <a:pt x="19384" y="287671"/>
                    </a:lnTo>
                    <a:cubicBezTo>
                      <a:pt x="19384" y="290314"/>
                      <a:pt x="21146" y="292076"/>
                      <a:pt x="23789" y="292076"/>
                    </a:cubicBezTo>
                    <a:lnTo>
                      <a:pt x="403532" y="292076"/>
                    </a:lnTo>
                    <a:cubicBezTo>
                      <a:pt x="406175" y="292076"/>
                      <a:pt x="407937" y="290314"/>
                      <a:pt x="407937" y="287671"/>
                    </a:cubicBezTo>
                    <a:lnTo>
                      <a:pt x="407937" y="24670"/>
                    </a:lnTo>
                    <a:cubicBezTo>
                      <a:pt x="407937" y="22027"/>
                      <a:pt x="406175" y="20265"/>
                      <a:pt x="403532" y="20265"/>
                    </a:cubicBezTo>
                    <a:lnTo>
                      <a:pt x="23789" y="20265"/>
                    </a:lnTo>
                    <a:cubicBezTo>
                      <a:pt x="21586" y="20265"/>
                      <a:pt x="19384" y="22467"/>
                      <a:pt x="19384" y="24670"/>
                    </a:cubicBezTo>
                    <a:close/>
                    <a:moveTo>
                      <a:pt x="24670" y="0"/>
                    </a:moveTo>
                    <a:lnTo>
                      <a:pt x="405734" y="0"/>
                    </a:lnTo>
                    <a:cubicBezTo>
                      <a:pt x="419391" y="0"/>
                      <a:pt x="430405" y="11013"/>
                      <a:pt x="430405" y="24670"/>
                    </a:cubicBezTo>
                    <a:lnTo>
                      <a:pt x="430405" y="308376"/>
                    </a:lnTo>
                    <a:cubicBezTo>
                      <a:pt x="430405" y="311019"/>
                      <a:pt x="428642" y="312781"/>
                      <a:pt x="425999" y="312781"/>
                    </a:cubicBezTo>
                    <a:lnTo>
                      <a:pt x="4405" y="312781"/>
                    </a:lnTo>
                    <a:cubicBezTo>
                      <a:pt x="1762" y="312781"/>
                      <a:pt x="0" y="311019"/>
                      <a:pt x="0" y="308376"/>
                    </a:cubicBezTo>
                    <a:lnTo>
                      <a:pt x="0" y="24670"/>
                    </a:lnTo>
                    <a:cubicBezTo>
                      <a:pt x="0" y="11013"/>
                      <a:pt x="11454" y="0"/>
                      <a:pt x="24670" y="0"/>
                    </a:cubicBezTo>
                    <a:close/>
                  </a:path>
                </a:pathLst>
              </a:custGeom>
              <a:solidFill>
                <a:schemeClr val="bg1"/>
              </a:solidFill>
              <a:ln w="4366" cap="flat">
                <a:noFill/>
                <a:prstDash val="solid"/>
                <a:miter/>
              </a:ln>
            </p:spPr>
            <p:txBody>
              <a:bodyPr rtlCol="0" anchor="ctr"/>
              <a:lstStyle/>
              <a:p>
                <a:endParaRPr lang="en-US"/>
              </a:p>
            </p:txBody>
          </p:sp>
        </p:grpSp>
      </p:grpSp>
      <p:sp>
        <p:nvSpPr>
          <p:cNvPr id="32" name="TextBox 31">
            <a:extLst>
              <a:ext uri="{FF2B5EF4-FFF2-40B4-BE49-F238E27FC236}">
                <a16:creationId xmlns:a16="http://schemas.microsoft.com/office/drawing/2014/main" id="{097F6024-37F2-8696-2121-6D2F6595E83B}"/>
              </a:ext>
            </a:extLst>
          </p:cNvPr>
          <p:cNvSpPr txBox="1">
            <a:spLocks/>
          </p:cNvSpPr>
          <p:nvPr/>
        </p:nvSpPr>
        <p:spPr>
          <a:xfrm>
            <a:off x="2213249" y="1467388"/>
            <a:ext cx="3035026" cy="504000"/>
          </a:xfrm>
          <a:prstGeom prst="rect">
            <a:avLst/>
          </a:prstGeom>
          <a:solidFill>
            <a:schemeClr val="tx2">
              <a:lumMod val="20000"/>
              <a:lumOff val="80000"/>
            </a:schemeClr>
          </a:solidFill>
        </p:spPr>
        <p:txBody>
          <a:bodyPr wrap="square" lIns="72000" tIns="72000" rIns="72000" bIns="72000" rtlCol="0" anchor="ctr">
            <a:noAutofit/>
          </a:bodyPr>
          <a:lstStyle/>
          <a:p>
            <a:pPr>
              <a:lnSpc>
                <a:spcPct val="110000"/>
              </a:lnSpc>
              <a:spcBef>
                <a:spcPts val="800"/>
              </a:spcBef>
            </a:pPr>
            <a:r>
              <a:rPr lang="en-US" sz="1400" dirty="0"/>
              <a:t>Make changes, keeps the page state as </a:t>
            </a:r>
            <a:r>
              <a:rPr lang="en-US" sz="1400" b="1" dirty="0"/>
              <a:t>"Unpublished" </a:t>
            </a:r>
            <a:r>
              <a:rPr lang="en-US" sz="1400" dirty="0"/>
              <a:t>or "</a:t>
            </a:r>
            <a:r>
              <a:rPr lang="en-US" sz="1400" b="1" dirty="0"/>
              <a:t>Draft"</a:t>
            </a:r>
          </a:p>
        </p:txBody>
      </p:sp>
      <p:sp>
        <p:nvSpPr>
          <p:cNvPr id="34" name="TextBox 33">
            <a:extLst>
              <a:ext uri="{FF2B5EF4-FFF2-40B4-BE49-F238E27FC236}">
                <a16:creationId xmlns:a16="http://schemas.microsoft.com/office/drawing/2014/main" id="{6C8210E9-4F5D-6926-3A00-BAB0C873F48C}"/>
              </a:ext>
            </a:extLst>
          </p:cNvPr>
          <p:cNvSpPr txBox="1">
            <a:spLocks/>
          </p:cNvSpPr>
          <p:nvPr/>
        </p:nvSpPr>
        <p:spPr>
          <a:xfrm>
            <a:off x="6399572" y="1467388"/>
            <a:ext cx="6111156" cy="504000"/>
          </a:xfrm>
          <a:prstGeom prst="rect">
            <a:avLst/>
          </a:prstGeom>
          <a:solidFill>
            <a:schemeClr val="tx2">
              <a:lumMod val="20000"/>
              <a:lumOff val="80000"/>
            </a:schemeClr>
          </a:solidFill>
        </p:spPr>
        <p:txBody>
          <a:bodyPr wrap="square" lIns="72000" tIns="72000" rIns="72000" bIns="72000" rtlCol="0" anchor="ctr">
            <a:noAutofit/>
          </a:bodyPr>
          <a:lstStyle/>
          <a:p>
            <a:pPr>
              <a:lnSpc>
                <a:spcPct val="110000"/>
              </a:lnSpc>
              <a:spcBef>
                <a:spcPts val="800"/>
              </a:spcBef>
            </a:pPr>
            <a:r>
              <a:rPr lang="en-US" sz="1400" dirty="0"/>
              <a:t>When all changes are completed and content editor is happy with the page, content editor changes the state to </a:t>
            </a:r>
            <a:r>
              <a:rPr lang="en-US" sz="1400" b="1" dirty="0"/>
              <a:t>"Ready for review"</a:t>
            </a:r>
          </a:p>
        </p:txBody>
      </p:sp>
      <p:grpSp>
        <p:nvGrpSpPr>
          <p:cNvPr id="93" name="Group 92">
            <a:extLst>
              <a:ext uri="{FF2B5EF4-FFF2-40B4-BE49-F238E27FC236}">
                <a16:creationId xmlns:a16="http://schemas.microsoft.com/office/drawing/2014/main" id="{46A015F6-D38B-A243-9E5A-909626C49227}"/>
              </a:ext>
            </a:extLst>
          </p:cNvPr>
          <p:cNvGrpSpPr>
            <a:grpSpLocks/>
          </p:cNvGrpSpPr>
          <p:nvPr/>
        </p:nvGrpSpPr>
        <p:grpSpPr>
          <a:xfrm>
            <a:off x="443382" y="2294425"/>
            <a:ext cx="1417168" cy="504000"/>
            <a:chOff x="288315" y="2868466"/>
            <a:chExt cx="1417168" cy="504000"/>
          </a:xfrm>
        </p:grpSpPr>
        <p:sp>
          <p:nvSpPr>
            <p:cNvPr id="89" name="Rectangle 88">
              <a:extLst>
                <a:ext uri="{FF2B5EF4-FFF2-40B4-BE49-F238E27FC236}">
                  <a16:creationId xmlns:a16="http://schemas.microsoft.com/office/drawing/2014/main" id="{A0F66BC0-0661-B421-B559-9942B344AD43}"/>
                </a:ext>
              </a:extLst>
            </p:cNvPr>
            <p:cNvSpPr/>
            <p:nvPr/>
          </p:nvSpPr>
          <p:spPr>
            <a:xfrm>
              <a:off x="288315" y="2868466"/>
              <a:ext cx="1417168" cy="504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72000" bIns="0" numCol="1" spcCol="0" rtlCol="0" fromWordArt="0" anchor="ctr" anchorCtr="0" forceAA="0" compatLnSpc="1">
              <a:prstTxWarp prst="textNoShape">
                <a:avLst/>
              </a:prstTxWarp>
              <a:noAutofit/>
            </a:bodyPr>
            <a:lstStyle/>
            <a:p>
              <a:pPr algn="r">
                <a:lnSpc>
                  <a:spcPts val="1200"/>
                </a:lnSpc>
              </a:pPr>
              <a:r>
                <a:rPr lang="en-US" sz="1200" b="1" spc="-50" dirty="0">
                  <a:solidFill>
                    <a:schemeClr val="bg1"/>
                  </a:solidFill>
                </a:rPr>
                <a:t>Web dev/</a:t>
              </a:r>
              <a:br>
                <a:rPr lang="en-US" sz="1200" b="1" spc="-50" dirty="0">
                  <a:solidFill>
                    <a:schemeClr val="bg1"/>
                  </a:solidFill>
                </a:rPr>
              </a:br>
              <a:r>
                <a:rPr lang="en-US" sz="1200" b="1" spc="-50" dirty="0">
                  <a:solidFill>
                    <a:schemeClr val="bg1"/>
                  </a:solidFill>
                </a:rPr>
                <a:t>CV team</a:t>
              </a:r>
            </a:p>
          </p:txBody>
        </p:sp>
        <p:pic>
          <p:nvPicPr>
            <p:cNvPr id="13" name="Graphic 12">
              <a:extLst>
                <a:ext uri="{FF2B5EF4-FFF2-40B4-BE49-F238E27FC236}">
                  <a16:creationId xmlns:a16="http://schemas.microsoft.com/office/drawing/2014/main" id="{E5942996-68AC-3E72-F7E3-29B66C6D58D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7588" y="2935709"/>
              <a:ext cx="468220" cy="370218"/>
            </a:xfrm>
            <a:prstGeom prst="rect">
              <a:avLst/>
            </a:prstGeom>
          </p:spPr>
        </p:pic>
      </p:grpSp>
      <p:sp>
        <p:nvSpPr>
          <p:cNvPr id="8" name="TextBox 7">
            <a:extLst>
              <a:ext uri="{FF2B5EF4-FFF2-40B4-BE49-F238E27FC236}">
                <a16:creationId xmlns:a16="http://schemas.microsoft.com/office/drawing/2014/main" id="{97C36C3D-BAC4-C3D0-C3F6-20AC695F3CC7}"/>
              </a:ext>
            </a:extLst>
          </p:cNvPr>
          <p:cNvSpPr txBox="1">
            <a:spLocks/>
          </p:cNvSpPr>
          <p:nvPr/>
        </p:nvSpPr>
        <p:spPr>
          <a:xfrm>
            <a:off x="2213249" y="2294425"/>
            <a:ext cx="3035026" cy="504000"/>
          </a:xfrm>
          <a:prstGeom prst="rect">
            <a:avLst/>
          </a:prstGeom>
          <a:solidFill>
            <a:srgbClr val="E2EFF4"/>
          </a:solidFill>
        </p:spPr>
        <p:txBody>
          <a:bodyPr wrap="square" lIns="72000" tIns="72000" rIns="72000" bIns="72000" rtlCol="0" anchor="ctr">
            <a:noAutofit/>
          </a:bodyPr>
          <a:lstStyle/>
          <a:p>
            <a:pPr>
              <a:lnSpc>
                <a:spcPct val="110000"/>
              </a:lnSpc>
              <a:spcBef>
                <a:spcPts val="800"/>
              </a:spcBef>
            </a:pPr>
            <a:r>
              <a:rPr lang="en-US" sz="1400" dirty="0"/>
              <a:t>Double checks the pages that have the state </a:t>
            </a:r>
            <a:r>
              <a:rPr lang="en-US" sz="1400" b="1" dirty="0"/>
              <a:t>"Ready for review"</a:t>
            </a:r>
          </a:p>
        </p:txBody>
      </p:sp>
      <p:sp>
        <p:nvSpPr>
          <p:cNvPr id="11" name="TextBox 10">
            <a:extLst>
              <a:ext uri="{FF2B5EF4-FFF2-40B4-BE49-F238E27FC236}">
                <a16:creationId xmlns:a16="http://schemas.microsoft.com/office/drawing/2014/main" id="{E64C62B2-231C-C2CF-D1FF-0B5A90B78939}"/>
              </a:ext>
            </a:extLst>
          </p:cNvPr>
          <p:cNvSpPr txBox="1">
            <a:spLocks/>
          </p:cNvSpPr>
          <p:nvPr/>
        </p:nvSpPr>
        <p:spPr>
          <a:xfrm>
            <a:off x="6399572" y="2294425"/>
            <a:ext cx="6111156" cy="504000"/>
          </a:xfrm>
          <a:prstGeom prst="rect">
            <a:avLst/>
          </a:prstGeom>
          <a:solidFill>
            <a:srgbClr val="E2EFF4"/>
          </a:solidFill>
        </p:spPr>
        <p:txBody>
          <a:bodyPr wrap="square" lIns="72000" tIns="72000" rIns="72000" bIns="72000" rtlCol="0" anchor="ctr">
            <a:noAutofit/>
          </a:bodyPr>
          <a:lstStyle/>
          <a:p>
            <a:pPr>
              <a:lnSpc>
                <a:spcPct val="110000"/>
              </a:lnSpc>
              <a:spcBef>
                <a:spcPts val="800"/>
              </a:spcBef>
            </a:pPr>
            <a:r>
              <a:rPr lang="en-US" sz="1400" dirty="0"/>
              <a:t>If changes are required, informs the content editor of the changes via email and changes the state to </a:t>
            </a:r>
            <a:r>
              <a:rPr lang="en-US" sz="1400" b="1" dirty="0"/>
              <a:t>"Draft"</a:t>
            </a:r>
          </a:p>
        </p:txBody>
      </p:sp>
      <p:sp>
        <p:nvSpPr>
          <p:cNvPr id="14" name="TextBox 13">
            <a:extLst>
              <a:ext uri="{FF2B5EF4-FFF2-40B4-BE49-F238E27FC236}">
                <a16:creationId xmlns:a16="http://schemas.microsoft.com/office/drawing/2014/main" id="{91DFA582-675C-F0D5-8BA9-23240A147E48}"/>
              </a:ext>
            </a:extLst>
          </p:cNvPr>
          <p:cNvSpPr txBox="1">
            <a:spLocks/>
          </p:cNvSpPr>
          <p:nvPr/>
        </p:nvSpPr>
        <p:spPr>
          <a:xfrm>
            <a:off x="6399572" y="3121462"/>
            <a:ext cx="6111156" cy="504000"/>
          </a:xfrm>
          <a:prstGeom prst="rect">
            <a:avLst/>
          </a:prstGeom>
          <a:solidFill>
            <a:srgbClr val="E2EFF4"/>
          </a:solidFill>
        </p:spPr>
        <p:txBody>
          <a:bodyPr wrap="square" lIns="72000" tIns="72000" rIns="72000" bIns="72000" rtlCol="0" anchor="ctr">
            <a:noAutofit/>
          </a:bodyPr>
          <a:lstStyle/>
          <a:p>
            <a:pPr>
              <a:lnSpc>
                <a:spcPct val="110000"/>
              </a:lnSpc>
              <a:spcBef>
                <a:spcPts val="800"/>
              </a:spcBef>
            </a:pPr>
            <a:r>
              <a:rPr lang="en-US" sz="1400" dirty="0"/>
              <a:t>If no changes, changes the state as </a:t>
            </a:r>
            <a:r>
              <a:rPr lang="en-US" sz="1400" b="1" dirty="0"/>
              <a:t>"Approved by Web Dev/CD team"</a:t>
            </a:r>
            <a:r>
              <a:rPr lang="en-US" sz="1400" dirty="0"/>
              <a:t>. Content editor then shows the page to Primary Owner. </a:t>
            </a:r>
          </a:p>
        </p:txBody>
      </p:sp>
      <p:grpSp>
        <p:nvGrpSpPr>
          <p:cNvPr id="269" name="Group 268">
            <a:extLst>
              <a:ext uri="{FF2B5EF4-FFF2-40B4-BE49-F238E27FC236}">
                <a16:creationId xmlns:a16="http://schemas.microsoft.com/office/drawing/2014/main" id="{C19FEBCC-819B-FB1B-7BE9-2B0B13BA5809}"/>
              </a:ext>
            </a:extLst>
          </p:cNvPr>
          <p:cNvGrpSpPr/>
          <p:nvPr/>
        </p:nvGrpSpPr>
        <p:grpSpPr>
          <a:xfrm>
            <a:off x="12332494" y="3996853"/>
            <a:ext cx="179028" cy="407293"/>
            <a:chOff x="12344400" y="3995252"/>
            <a:chExt cx="179028" cy="407293"/>
          </a:xfrm>
          <a:noFill/>
        </p:grpSpPr>
        <p:sp>
          <p:nvSpPr>
            <p:cNvPr id="267" name="Rectangle 266">
              <a:extLst>
                <a:ext uri="{FF2B5EF4-FFF2-40B4-BE49-F238E27FC236}">
                  <a16:creationId xmlns:a16="http://schemas.microsoft.com/office/drawing/2014/main" id="{1162675B-0330-D3B3-A7CA-34DB7BD14227}"/>
                </a:ext>
              </a:extLst>
            </p:cNvPr>
            <p:cNvSpPr/>
            <p:nvPr/>
          </p:nvSpPr>
          <p:spPr>
            <a:xfrm>
              <a:off x="12344400" y="3995252"/>
              <a:ext cx="179028" cy="147736"/>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268" name="Rectangle 267">
              <a:extLst>
                <a:ext uri="{FF2B5EF4-FFF2-40B4-BE49-F238E27FC236}">
                  <a16:creationId xmlns:a16="http://schemas.microsoft.com/office/drawing/2014/main" id="{6799206F-F08E-9D1D-13FA-80D145EF794E}"/>
                </a:ext>
              </a:extLst>
            </p:cNvPr>
            <p:cNvSpPr/>
            <p:nvPr/>
          </p:nvSpPr>
          <p:spPr>
            <a:xfrm>
              <a:off x="12344400" y="4254809"/>
              <a:ext cx="179028" cy="147736"/>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grpSp>
      <p:sp>
        <p:nvSpPr>
          <p:cNvPr id="279" name="Rectangle 278">
            <a:extLst>
              <a:ext uri="{FF2B5EF4-FFF2-40B4-BE49-F238E27FC236}">
                <a16:creationId xmlns:a16="http://schemas.microsoft.com/office/drawing/2014/main" id="{BA8F6A0C-D766-633F-D161-6103109772CE}"/>
              </a:ext>
            </a:extLst>
          </p:cNvPr>
          <p:cNvSpPr/>
          <p:nvPr/>
        </p:nvSpPr>
        <p:spPr>
          <a:xfrm>
            <a:off x="5556399" y="2447170"/>
            <a:ext cx="535050" cy="18475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00" b="1" dirty="0">
                <a:solidFill>
                  <a:schemeClr val="bg1">
                    <a:lumMod val="65000"/>
                  </a:schemeClr>
                </a:solidFill>
              </a:rPr>
              <a:t>changes</a:t>
            </a:r>
          </a:p>
        </p:txBody>
      </p:sp>
      <p:sp>
        <p:nvSpPr>
          <p:cNvPr id="280" name="Rectangle 279">
            <a:extLst>
              <a:ext uri="{FF2B5EF4-FFF2-40B4-BE49-F238E27FC236}">
                <a16:creationId xmlns:a16="http://schemas.microsoft.com/office/drawing/2014/main" id="{2EA5148F-6B08-3660-FA5B-61A829D71D36}"/>
              </a:ext>
            </a:extLst>
          </p:cNvPr>
          <p:cNvSpPr/>
          <p:nvPr/>
        </p:nvSpPr>
        <p:spPr>
          <a:xfrm>
            <a:off x="5404612" y="2862025"/>
            <a:ext cx="838623" cy="19057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00" b="1" dirty="0">
                <a:solidFill>
                  <a:schemeClr val="bg1">
                    <a:lumMod val="65000"/>
                  </a:schemeClr>
                </a:solidFill>
              </a:rPr>
              <a:t>no changes</a:t>
            </a:r>
          </a:p>
        </p:txBody>
      </p:sp>
      <p:sp>
        <p:nvSpPr>
          <p:cNvPr id="281" name="Rectangle 280">
            <a:extLst>
              <a:ext uri="{FF2B5EF4-FFF2-40B4-BE49-F238E27FC236}">
                <a16:creationId xmlns:a16="http://schemas.microsoft.com/office/drawing/2014/main" id="{AB62AC85-C9AB-79F0-D1DC-8E4758C93EF2}"/>
              </a:ext>
            </a:extLst>
          </p:cNvPr>
          <p:cNvSpPr/>
          <p:nvPr/>
        </p:nvSpPr>
        <p:spPr>
          <a:xfrm>
            <a:off x="5556399" y="4108489"/>
            <a:ext cx="535050" cy="18475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00" b="1" dirty="0">
                <a:solidFill>
                  <a:schemeClr val="bg1">
                    <a:lumMod val="65000"/>
                  </a:schemeClr>
                </a:solidFill>
              </a:rPr>
              <a:t>changes</a:t>
            </a:r>
          </a:p>
        </p:txBody>
      </p:sp>
      <p:sp>
        <p:nvSpPr>
          <p:cNvPr id="282" name="Rectangle 281">
            <a:extLst>
              <a:ext uri="{FF2B5EF4-FFF2-40B4-BE49-F238E27FC236}">
                <a16:creationId xmlns:a16="http://schemas.microsoft.com/office/drawing/2014/main" id="{FC8E6BA7-7FAB-7EE3-FBA2-0B43EA819E3B}"/>
              </a:ext>
            </a:extLst>
          </p:cNvPr>
          <p:cNvSpPr/>
          <p:nvPr/>
        </p:nvSpPr>
        <p:spPr>
          <a:xfrm>
            <a:off x="5404612" y="4523344"/>
            <a:ext cx="838623" cy="19057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00" b="1" dirty="0">
                <a:solidFill>
                  <a:schemeClr val="bg1">
                    <a:lumMod val="65000"/>
                  </a:schemeClr>
                </a:solidFill>
              </a:rPr>
              <a:t>no changes</a:t>
            </a:r>
          </a:p>
        </p:txBody>
      </p:sp>
    </p:spTree>
    <p:custDataLst>
      <p:tags r:id="rId1"/>
    </p:custDataLst>
    <p:extLst>
      <p:ext uri="{BB962C8B-B14F-4D97-AF65-F5344CB8AC3E}">
        <p14:creationId xmlns:p14="http://schemas.microsoft.com/office/powerpoint/2010/main" val="2290116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hink-cell data - do not delete" hidden="1">
            <a:extLst>
              <a:ext uri="{FF2B5EF4-FFF2-40B4-BE49-F238E27FC236}">
                <a16:creationId xmlns:a16="http://schemas.microsoft.com/office/drawing/2014/main" id="{8D5E2D96-C07B-9B55-088F-CF0DAC7944ED}"/>
              </a:ext>
            </a:extLst>
          </p:cNvPr>
          <p:cNvGraphicFramePr>
            <a:graphicFrameLocks noChangeAspect="1"/>
          </p:cNvGraphicFramePr>
          <p:nvPr>
            <p:custDataLst>
              <p:tags r:id="rId2"/>
            </p:custDataLst>
            <p:extLst>
              <p:ext uri="{D42A27DB-BD31-4B8C-83A1-F6EECF244321}">
                <p14:modId xmlns:p14="http://schemas.microsoft.com/office/powerpoint/2010/main" val="30391444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16" name="think-cell data - do not delete" hidden="1">
                        <a:extLst>
                          <a:ext uri="{FF2B5EF4-FFF2-40B4-BE49-F238E27FC236}">
                            <a16:creationId xmlns:a16="http://schemas.microsoft.com/office/drawing/2014/main" id="{8D5E2D96-C07B-9B55-088F-CF0DAC7944E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45" name="GettyImages_solvod_1004202128_ppt.jpg" descr="Social web concept">
            <a:extLst>
              <a:ext uri="{FF2B5EF4-FFF2-40B4-BE49-F238E27FC236}">
                <a16:creationId xmlns:a16="http://schemas.microsoft.com/office/drawing/2014/main" id="{7A796D9A-2FB7-3E56-40F0-00F814B7EC4F}"/>
              </a:ext>
            </a:extLst>
          </p:cNvPr>
          <p:cNvPicPr>
            <a:picLocks noGrp="1" noChangeAspect="1"/>
          </p:cNvPicPr>
          <p:nvPr>
            <p:ph type="pic" sz="quarter" idx="20"/>
          </p:nvPr>
        </p:nvPicPr>
        <p:blipFill>
          <a:blip r:embed="rId7"/>
          <a:srcRect l="23981" r="23981"/>
          <a:stretch>
            <a:fillRect/>
          </a:stretch>
        </p:blipFill>
        <p:spPr>
          <a:xfrm>
            <a:off x="431799" y="1150939"/>
            <a:ext cx="5397611" cy="5832474"/>
          </a:xfrm>
        </p:spPr>
      </p:pic>
      <p:sp>
        <p:nvSpPr>
          <p:cNvPr id="10" name="Slide Number Placeholder 9">
            <a:extLst>
              <a:ext uri="{FF2B5EF4-FFF2-40B4-BE49-F238E27FC236}">
                <a16:creationId xmlns:a16="http://schemas.microsoft.com/office/drawing/2014/main" id="{FC3319B3-9F28-4E8B-8732-22B8B6607AE9}"/>
              </a:ext>
            </a:extLst>
          </p:cNvPr>
          <p:cNvSpPr>
            <a:spLocks noGrp="1"/>
          </p:cNvSpPr>
          <p:nvPr>
            <p:ph type="sldNum" sz="quarter" idx="18"/>
          </p:nvPr>
        </p:nvSpPr>
        <p:spPr/>
        <p:txBody>
          <a:bodyPr/>
          <a:lstStyle/>
          <a:p>
            <a:fld id="{3A65056A-10E9-40C8-A093-AA138EB7B919}" type="slidenum">
              <a:rPr lang="de-DE" smtClean="0"/>
              <a:pPr/>
              <a:t>2</a:t>
            </a:fld>
            <a:endParaRPr lang="de-DE" dirty="0"/>
          </a:p>
        </p:txBody>
      </p:sp>
      <p:sp>
        <p:nvSpPr>
          <p:cNvPr id="24" name="Title 23">
            <a:extLst>
              <a:ext uri="{FF2B5EF4-FFF2-40B4-BE49-F238E27FC236}">
                <a16:creationId xmlns:a16="http://schemas.microsoft.com/office/drawing/2014/main" id="{9532C785-6BC8-48DA-A0E8-1CD1170379C8}"/>
              </a:ext>
            </a:extLst>
          </p:cNvPr>
          <p:cNvSpPr>
            <a:spLocks noGrp="1"/>
          </p:cNvSpPr>
          <p:nvPr>
            <p:ph type="title"/>
          </p:nvPr>
        </p:nvSpPr>
        <p:spPr/>
        <p:txBody>
          <a:bodyPr vert="horz"/>
          <a:lstStyle/>
          <a:p>
            <a:r>
              <a:rPr lang="en-GB" dirty="0"/>
              <a:t>Content Moderation Process </a:t>
            </a:r>
            <a:r>
              <a:rPr lang="en-GB" dirty="0">
                <a:ea typeface="+mn-ea"/>
                <a:cs typeface="+mn-cs"/>
                <a:sym typeface="SimonKucher" pitchFamily="2" charset="0"/>
              </a:rPr>
              <a:t>for website </a:t>
            </a:r>
            <a:r>
              <a:rPr lang="en-GB" b="0" dirty="0">
                <a:ea typeface="+mn-ea"/>
                <a:cs typeface="+mn-cs"/>
                <a:sym typeface="SimonKucher" pitchFamily="2" charset="0"/>
              </a:rPr>
              <a:t>simon-kucher.com</a:t>
            </a:r>
            <a:endParaRPr lang="en-GB" b="0" dirty="0"/>
          </a:p>
        </p:txBody>
      </p:sp>
      <p:sp>
        <p:nvSpPr>
          <p:cNvPr id="3" name="Title 5">
            <a:extLst>
              <a:ext uri="{FF2B5EF4-FFF2-40B4-BE49-F238E27FC236}">
                <a16:creationId xmlns:a16="http://schemas.microsoft.com/office/drawing/2014/main" id="{DC2D978F-9454-6EFE-3EDC-C575812F8025}"/>
              </a:ext>
            </a:extLst>
          </p:cNvPr>
          <p:cNvSpPr txBox="1">
            <a:spLocks/>
          </p:cNvSpPr>
          <p:nvPr/>
        </p:nvSpPr>
        <p:spPr>
          <a:xfrm>
            <a:off x="6819900" y="1424803"/>
            <a:ext cx="2444750" cy="246221"/>
          </a:xfrm>
          <a:prstGeom prst="rect">
            <a:avLst/>
          </a:prstGeom>
        </p:spPr>
        <p:txBody>
          <a:bodyPr vert="horz" wrap="square" lIns="0" tIns="0" rIns="0" bIns="0" rtlCol="0" anchor="b" anchorCtr="0">
            <a:spAutoFit/>
          </a:bodyPr>
          <a:lstStyle>
            <a:lvl1pPr algn="l" defTabSz="920541" rtl="0" eaLnBrk="1" latinLnBrk="0" hangingPunct="1">
              <a:lnSpc>
                <a:spcPct val="100000"/>
              </a:lnSpc>
              <a:spcBef>
                <a:spcPct val="0"/>
              </a:spcBef>
              <a:buNone/>
              <a:defRPr sz="2000" b="1" kern="1200">
                <a:solidFill>
                  <a:schemeClr val="tx1"/>
                </a:solidFill>
                <a:latin typeface="+mn-lt"/>
                <a:ea typeface="+mj-ea"/>
                <a:cs typeface="+mj-cs"/>
              </a:defRPr>
            </a:lvl1pPr>
          </a:lstStyle>
          <a:p>
            <a:pPr>
              <a:spcBef>
                <a:spcPts val="1200"/>
              </a:spcBef>
            </a:pPr>
            <a:r>
              <a:rPr lang="en-US" sz="1600" dirty="0"/>
              <a:t>Version 1</a:t>
            </a:r>
            <a:endParaRPr lang="en-US" sz="1600" b="0" dirty="0"/>
          </a:p>
        </p:txBody>
      </p:sp>
      <p:graphicFrame>
        <p:nvGraphicFramePr>
          <p:cNvPr id="4" name="Table 3">
            <a:extLst>
              <a:ext uri="{FF2B5EF4-FFF2-40B4-BE49-F238E27FC236}">
                <a16:creationId xmlns:a16="http://schemas.microsoft.com/office/drawing/2014/main" id="{E498D2BF-9C02-053D-5091-9A44C7BCEDC3}"/>
              </a:ext>
            </a:extLst>
          </p:cNvPr>
          <p:cNvGraphicFramePr>
            <a:graphicFrameLocks noGrp="1"/>
          </p:cNvGraphicFramePr>
          <p:nvPr>
            <p:extLst>
              <p:ext uri="{D42A27DB-BD31-4B8C-83A1-F6EECF244321}">
                <p14:modId xmlns:p14="http://schemas.microsoft.com/office/powerpoint/2010/main" val="1296714955"/>
              </p:ext>
            </p:extLst>
          </p:nvPr>
        </p:nvGraphicFramePr>
        <p:xfrm>
          <a:off x="6105525" y="4549093"/>
          <a:ext cx="6902451" cy="2434320"/>
        </p:xfrm>
        <a:graphic>
          <a:graphicData uri="http://schemas.openxmlformats.org/drawingml/2006/table">
            <a:tbl>
              <a:tblPr firstRow="1" bandRow="1">
                <a:tableStyleId>{260EE697-DAB6-4CC6-B496-040891EC17D7}</a:tableStyleId>
              </a:tblPr>
              <a:tblGrid>
                <a:gridCol w="2818859">
                  <a:extLst>
                    <a:ext uri="{9D8B030D-6E8A-4147-A177-3AD203B41FA5}">
                      <a16:colId xmlns:a16="http://schemas.microsoft.com/office/drawing/2014/main" val="2709396523"/>
                    </a:ext>
                  </a:extLst>
                </a:gridCol>
                <a:gridCol w="1264733">
                  <a:extLst>
                    <a:ext uri="{9D8B030D-6E8A-4147-A177-3AD203B41FA5}">
                      <a16:colId xmlns:a16="http://schemas.microsoft.com/office/drawing/2014/main" val="998447860"/>
                    </a:ext>
                  </a:extLst>
                </a:gridCol>
                <a:gridCol w="2818859">
                  <a:extLst>
                    <a:ext uri="{9D8B030D-6E8A-4147-A177-3AD203B41FA5}">
                      <a16:colId xmlns:a16="http://schemas.microsoft.com/office/drawing/2014/main" val="4013416702"/>
                    </a:ext>
                  </a:extLst>
                </a:gridCol>
              </a:tblGrid>
              <a:tr h="214034">
                <a:tc>
                  <a:txBody>
                    <a:bodyPr/>
                    <a:lstStyle/>
                    <a:p>
                      <a:r>
                        <a:rPr lang="en-GB" sz="1200" b="1" dirty="0">
                          <a:solidFill>
                            <a:schemeClr val="bg1"/>
                          </a:solidFill>
                        </a:rPr>
                        <a:t>Reviewed by</a:t>
                      </a:r>
                      <a:endParaRPr lang="en-US" sz="1200" b="1" dirty="0">
                        <a:solidFill>
                          <a:schemeClr val="bg1"/>
                        </a:solidFill>
                      </a:endParaRPr>
                    </a:p>
                  </a:txBody>
                  <a:tcPr anchor="ctr">
                    <a:lnR w="12700" cap="flat" cmpd="sng" algn="ctr">
                      <a:solidFill>
                        <a:schemeClr val="bg1"/>
                      </a:solidFill>
                      <a:prstDash val="solid"/>
                      <a:round/>
                      <a:headEnd type="none" w="med" len="med"/>
                      <a:tailEnd type="none" w="med" len="med"/>
                    </a:lnR>
                    <a:lnB w="12700" cap="flat" cmpd="sng" algn="ctr">
                      <a:solidFill>
                        <a:schemeClr val="accent1">
                          <a:lumMod val="60000"/>
                          <a:lumOff val="40000"/>
                        </a:schemeClr>
                      </a:solidFill>
                      <a:prstDash val="solid"/>
                      <a:round/>
                      <a:headEnd type="none" w="med" len="med"/>
                      <a:tailEnd type="none" w="med" len="med"/>
                    </a:lnB>
                    <a:solidFill>
                      <a:schemeClr val="accent2">
                        <a:lumMod val="75000"/>
                      </a:schemeClr>
                    </a:solidFill>
                  </a:tcPr>
                </a:tc>
                <a:tc>
                  <a:txBody>
                    <a:bodyPr/>
                    <a:lstStyle/>
                    <a:p>
                      <a:r>
                        <a:rPr lang="en-GB" sz="1200" b="1" dirty="0">
                          <a:solidFill>
                            <a:schemeClr val="bg1"/>
                          </a:solidFill>
                        </a:rPr>
                        <a:t>Date</a:t>
                      </a:r>
                      <a:endParaRPr lang="en-US" sz="12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accent1">
                          <a:lumMod val="60000"/>
                          <a:lumOff val="40000"/>
                        </a:schemeClr>
                      </a:solidFill>
                      <a:prstDash val="solid"/>
                      <a:round/>
                      <a:headEnd type="none" w="med" len="med"/>
                      <a:tailEnd type="none" w="med" len="med"/>
                    </a:lnB>
                    <a:solidFill>
                      <a:schemeClr val="accent2">
                        <a:lumMod val="75000"/>
                      </a:schemeClr>
                    </a:solidFill>
                  </a:tcPr>
                </a:tc>
                <a:tc>
                  <a:txBody>
                    <a:bodyPr/>
                    <a:lstStyle/>
                    <a:p>
                      <a:r>
                        <a:rPr lang="en-GB" sz="1200" b="1" dirty="0">
                          <a:solidFill>
                            <a:schemeClr val="bg1"/>
                          </a:solidFill>
                        </a:rPr>
                        <a:t>Amends</a:t>
                      </a:r>
                      <a:endParaRPr lang="en-US" sz="1200" b="1" dirty="0">
                        <a:solidFill>
                          <a:schemeClr val="bg1"/>
                        </a:solidFill>
                      </a:endParaRPr>
                    </a:p>
                  </a:txBody>
                  <a:tcPr anchor="ctr">
                    <a:lnL w="12700" cap="flat" cmpd="sng" algn="ctr">
                      <a:solidFill>
                        <a:schemeClr val="bg1"/>
                      </a:solidFill>
                      <a:prstDash val="solid"/>
                      <a:round/>
                      <a:headEnd type="none" w="med" len="med"/>
                      <a:tailEnd type="none" w="med" len="med"/>
                    </a:lnL>
                    <a:lnB w="12700" cap="flat" cmpd="sng" algn="ctr">
                      <a:solidFill>
                        <a:schemeClr val="accent1">
                          <a:lumMod val="60000"/>
                          <a:lumOff val="40000"/>
                        </a:schemeClr>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2248809227"/>
                  </a:ext>
                </a:extLst>
              </a:tr>
              <a:tr h="432000">
                <a:tc>
                  <a:txBody>
                    <a:bodyPr/>
                    <a:lstStyle/>
                    <a:p>
                      <a:endParaRPr lang="en-US" sz="1200" dirty="0"/>
                    </a:p>
                  </a:txBody>
                  <a:tcP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endParaRPr lang="en-US" sz="1200" dirty="0"/>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endParaRPr lang="en-US" sz="1200" dirty="0"/>
                    </a:p>
                  </a:txBody>
                  <a:tcP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4256194843"/>
                  </a:ext>
                </a:extLst>
              </a:tr>
              <a:tr h="432000">
                <a:tc>
                  <a:txBody>
                    <a:bodyPr/>
                    <a:lstStyle/>
                    <a:p>
                      <a:endParaRPr lang="en-US" sz="1200" dirty="0"/>
                    </a:p>
                  </a:txBody>
                  <a:tcP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endParaRPr lang="en-US" sz="1200" dirty="0"/>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endParaRPr lang="en-US" sz="1200" dirty="0"/>
                    </a:p>
                  </a:txBody>
                  <a:tcP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3659980124"/>
                  </a:ext>
                </a:extLst>
              </a:tr>
              <a:tr h="432000">
                <a:tc>
                  <a:txBody>
                    <a:bodyPr/>
                    <a:lstStyle/>
                    <a:p>
                      <a:endParaRPr lang="en-US" sz="1200" dirty="0"/>
                    </a:p>
                  </a:txBody>
                  <a:tcP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endParaRPr lang="en-US" sz="1200" dirty="0"/>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endParaRPr lang="en-US" sz="1200" dirty="0"/>
                    </a:p>
                  </a:txBody>
                  <a:tcP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2176236882"/>
                  </a:ext>
                </a:extLst>
              </a:tr>
              <a:tr h="432000">
                <a:tc>
                  <a:txBody>
                    <a:bodyPr/>
                    <a:lstStyle/>
                    <a:p>
                      <a:endParaRPr lang="en-US" sz="1200" dirty="0"/>
                    </a:p>
                  </a:txBody>
                  <a:tcP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endParaRPr lang="en-US" sz="1200" dirty="0"/>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endParaRPr lang="en-US" sz="1200" dirty="0"/>
                    </a:p>
                  </a:txBody>
                  <a:tcP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2830975540"/>
                  </a:ext>
                </a:extLst>
              </a:tr>
              <a:tr h="432000">
                <a:tc>
                  <a:txBody>
                    <a:bodyPr/>
                    <a:lstStyle/>
                    <a:p>
                      <a:endParaRPr lang="en-US" sz="1200" dirty="0"/>
                    </a:p>
                  </a:txBody>
                  <a:tcPr>
                    <a:lnL w="12700" cap="flat" cmpd="sng" algn="ctr">
                      <a:no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endParaRPr lang="en-US" sz="1200" dirty="0"/>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endParaRPr lang="en-US" sz="1200" dirty="0"/>
                    </a:p>
                  </a:txBody>
                  <a:tcPr>
                    <a:lnL w="12700" cap="flat" cmpd="sng" algn="ctr">
                      <a:solidFill>
                        <a:schemeClr val="accent1">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886569156"/>
                  </a:ext>
                </a:extLst>
              </a:tr>
            </a:tbl>
          </a:graphicData>
        </a:graphic>
      </p:graphicFrame>
      <p:sp>
        <p:nvSpPr>
          <p:cNvPr id="34" name="Title 5">
            <a:extLst>
              <a:ext uri="{FF2B5EF4-FFF2-40B4-BE49-F238E27FC236}">
                <a16:creationId xmlns:a16="http://schemas.microsoft.com/office/drawing/2014/main" id="{A87AA342-1FD8-F7DA-822C-7294EB6E4155}"/>
              </a:ext>
            </a:extLst>
          </p:cNvPr>
          <p:cNvSpPr txBox="1">
            <a:spLocks/>
          </p:cNvSpPr>
          <p:nvPr/>
        </p:nvSpPr>
        <p:spPr>
          <a:xfrm>
            <a:off x="6819900" y="2077262"/>
            <a:ext cx="2444750" cy="246221"/>
          </a:xfrm>
          <a:prstGeom prst="rect">
            <a:avLst/>
          </a:prstGeom>
        </p:spPr>
        <p:txBody>
          <a:bodyPr vert="horz" wrap="square" lIns="0" tIns="0" rIns="0" bIns="0" rtlCol="0" anchor="b" anchorCtr="0">
            <a:spAutoFit/>
          </a:bodyPr>
          <a:lstStyle>
            <a:lvl1pPr algn="l" defTabSz="920541" rtl="0" eaLnBrk="1" latinLnBrk="0" hangingPunct="1">
              <a:lnSpc>
                <a:spcPct val="100000"/>
              </a:lnSpc>
              <a:spcBef>
                <a:spcPct val="0"/>
              </a:spcBef>
              <a:buNone/>
              <a:defRPr sz="2000" b="1" kern="1200">
                <a:solidFill>
                  <a:schemeClr val="tx1"/>
                </a:solidFill>
                <a:latin typeface="+mn-lt"/>
                <a:ea typeface="+mj-ea"/>
                <a:cs typeface="+mj-cs"/>
              </a:defRPr>
            </a:lvl1pPr>
          </a:lstStyle>
          <a:p>
            <a:pPr>
              <a:spcBef>
                <a:spcPts val="1200"/>
              </a:spcBef>
            </a:pPr>
            <a:r>
              <a:rPr lang="en-US" sz="1600" dirty="0"/>
              <a:t>Date: </a:t>
            </a:r>
            <a:r>
              <a:rPr lang="en-US" sz="1600" b="0" dirty="0"/>
              <a:t>21 June 2023</a:t>
            </a:r>
          </a:p>
        </p:txBody>
      </p:sp>
      <p:sp>
        <p:nvSpPr>
          <p:cNvPr id="35" name="Title 5">
            <a:extLst>
              <a:ext uri="{FF2B5EF4-FFF2-40B4-BE49-F238E27FC236}">
                <a16:creationId xmlns:a16="http://schemas.microsoft.com/office/drawing/2014/main" id="{AD4E9523-84A4-08B3-D809-CA239798DAED}"/>
              </a:ext>
            </a:extLst>
          </p:cNvPr>
          <p:cNvSpPr txBox="1">
            <a:spLocks/>
          </p:cNvSpPr>
          <p:nvPr/>
        </p:nvSpPr>
        <p:spPr>
          <a:xfrm>
            <a:off x="6819900" y="2727110"/>
            <a:ext cx="5193030" cy="246221"/>
          </a:xfrm>
          <a:prstGeom prst="rect">
            <a:avLst/>
          </a:prstGeom>
        </p:spPr>
        <p:txBody>
          <a:bodyPr vert="horz" wrap="square" lIns="0" tIns="0" rIns="0" bIns="0" rtlCol="0" anchor="b" anchorCtr="0">
            <a:spAutoFit/>
          </a:bodyPr>
          <a:lstStyle>
            <a:lvl1pPr algn="l" defTabSz="920541" rtl="0" eaLnBrk="1" latinLnBrk="0" hangingPunct="1">
              <a:lnSpc>
                <a:spcPct val="100000"/>
              </a:lnSpc>
              <a:spcBef>
                <a:spcPct val="0"/>
              </a:spcBef>
              <a:buNone/>
              <a:defRPr sz="2000" b="1" kern="1200">
                <a:solidFill>
                  <a:schemeClr val="tx1"/>
                </a:solidFill>
                <a:latin typeface="+mn-lt"/>
                <a:ea typeface="+mj-ea"/>
                <a:cs typeface="+mj-cs"/>
              </a:defRPr>
            </a:lvl1pPr>
          </a:lstStyle>
          <a:p>
            <a:pPr>
              <a:spcBef>
                <a:spcPts val="1200"/>
              </a:spcBef>
            </a:pPr>
            <a:r>
              <a:rPr lang="en-US" sz="1600" dirty="0"/>
              <a:t>Author: </a:t>
            </a:r>
            <a:r>
              <a:rPr lang="en-US" sz="1600" b="0" dirty="0"/>
              <a:t>Mohit Hasmukh</a:t>
            </a:r>
          </a:p>
        </p:txBody>
      </p:sp>
      <p:sp>
        <p:nvSpPr>
          <p:cNvPr id="46" name="©GettyImages_solvod_1004202128_ppt.jpg">
            <a:extLst>
              <a:ext uri="{FF2B5EF4-FFF2-40B4-BE49-F238E27FC236}">
                <a16:creationId xmlns:a16="http://schemas.microsoft.com/office/drawing/2014/main" id="{8F32D2E2-3B0D-D9C6-1318-8D0EE5D6080D}"/>
              </a:ext>
            </a:extLst>
          </p:cNvPr>
          <p:cNvSpPr txBox="1"/>
          <p:nvPr/>
        </p:nvSpPr>
        <p:spPr>
          <a:xfrm>
            <a:off x="444499" y="6890562"/>
            <a:ext cx="403957" cy="80150"/>
          </a:xfrm>
          <a:prstGeom prst="rect">
            <a:avLst/>
          </a:prstGeom>
          <a:noFill/>
        </p:spPr>
        <p:txBody>
          <a:bodyPr vert="horz" wrap="none" lIns="0" tIns="0" rIns="0" bIns="0" rtlCol="0" anchor="b">
            <a:spAutoFit/>
          </a:bodyPr>
          <a:lstStyle/>
          <a:p>
            <a:pPr>
              <a:lnSpc>
                <a:spcPct val="110000"/>
              </a:lnSpc>
              <a:spcBef>
                <a:spcPts val="800"/>
              </a:spcBef>
            </a:pPr>
            <a:r>
              <a:rPr lang="en-US" sz="500" dirty="0">
                <a:solidFill>
                  <a:srgbClr val="C0C0C0"/>
                </a:solidFill>
              </a:rPr>
              <a:t>iStock/</a:t>
            </a:r>
            <a:r>
              <a:rPr lang="en-US" sz="500" dirty="0" err="1">
                <a:solidFill>
                  <a:srgbClr val="C0C0C0"/>
                </a:solidFill>
              </a:rPr>
              <a:t>solvod</a:t>
            </a:r>
          </a:p>
        </p:txBody>
      </p:sp>
      <p:grpSp>
        <p:nvGrpSpPr>
          <p:cNvPr id="53" name="Group 52">
            <a:extLst>
              <a:ext uri="{FF2B5EF4-FFF2-40B4-BE49-F238E27FC236}">
                <a16:creationId xmlns:a16="http://schemas.microsoft.com/office/drawing/2014/main" id="{0366EA00-6475-2ED7-E09F-407F284230A7}"/>
              </a:ext>
            </a:extLst>
          </p:cNvPr>
          <p:cNvGrpSpPr>
            <a:grpSpLocks noChangeAspect="1"/>
          </p:cNvGrpSpPr>
          <p:nvPr/>
        </p:nvGrpSpPr>
        <p:grpSpPr>
          <a:xfrm>
            <a:off x="6105525" y="1945761"/>
            <a:ext cx="504000" cy="504000"/>
            <a:chOff x="0" y="0"/>
            <a:chExt cx="540000" cy="540000"/>
          </a:xfrm>
        </p:grpSpPr>
        <p:sp>
          <p:nvSpPr>
            <p:cNvPr id="50" name="Oval 49">
              <a:extLst>
                <a:ext uri="{FF2B5EF4-FFF2-40B4-BE49-F238E27FC236}">
                  <a16:creationId xmlns:a16="http://schemas.microsoft.com/office/drawing/2014/main" id="{2AA9F6B8-6335-8B2F-CF21-8510F5C9BE64}"/>
                </a:ext>
              </a:extLst>
            </p:cNvPr>
            <p:cNvSpPr/>
            <p:nvPr/>
          </p:nvSpPr>
          <p:spPr>
            <a:xfrm>
              <a:off x="0" y="0"/>
              <a:ext cx="540000" cy="54000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pic>
          <p:nvPicPr>
            <p:cNvPr id="52" name="Graphic 51">
              <a:extLst>
                <a:ext uri="{FF2B5EF4-FFF2-40B4-BE49-F238E27FC236}">
                  <a16:creationId xmlns:a16="http://schemas.microsoft.com/office/drawing/2014/main" id="{3F1F4C4D-310E-81F4-865E-1D2F4ECC63A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7971" y="37971"/>
              <a:ext cx="464058" cy="464058"/>
            </a:xfrm>
            <a:prstGeom prst="rect">
              <a:avLst/>
            </a:prstGeom>
          </p:spPr>
        </p:pic>
      </p:grpSp>
      <p:grpSp>
        <p:nvGrpSpPr>
          <p:cNvPr id="57" name="Group 56">
            <a:extLst>
              <a:ext uri="{FF2B5EF4-FFF2-40B4-BE49-F238E27FC236}">
                <a16:creationId xmlns:a16="http://schemas.microsoft.com/office/drawing/2014/main" id="{5EACF2FD-4B2A-2DE9-25A5-11F6D0689EBC}"/>
              </a:ext>
            </a:extLst>
          </p:cNvPr>
          <p:cNvGrpSpPr>
            <a:grpSpLocks noChangeAspect="1"/>
          </p:cNvGrpSpPr>
          <p:nvPr/>
        </p:nvGrpSpPr>
        <p:grpSpPr>
          <a:xfrm>
            <a:off x="6105525" y="2595609"/>
            <a:ext cx="504000" cy="504000"/>
            <a:chOff x="0" y="0"/>
            <a:chExt cx="540000" cy="540000"/>
          </a:xfrm>
        </p:grpSpPr>
        <p:sp>
          <p:nvSpPr>
            <p:cNvPr id="54" name="Oval 53">
              <a:extLst>
                <a:ext uri="{FF2B5EF4-FFF2-40B4-BE49-F238E27FC236}">
                  <a16:creationId xmlns:a16="http://schemas.microsoft.com/office/drawing/2014/main" id="{F3C7CD64-E55E-ED86-BB4C-005F48CAC870}"/>
                </a:ext>
              </a:extLst>
            </p:cNvPr>
            <p:cNvSpPr/>
            <p:nvPr/>
          </p:nvSpPr>
          <p:spPr>
            <a:xfrm>
              <a:off x="0" y="0"/>
              <a:ext cx="540000" cy="54000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pic>
          <p:nvPicPr>
            <p:cNvPr id="56" name="Graphic 55">
              <a:extLst>
                <a:ext uri="{FF2B5EF4-FFF2-40B4-BE49-F238E27FC236}">
                  <a16:creationId xmlns:a16="http://schemas.microsoft.com/office/drawing/2014/main" id="{6C9B2563-7E48-7CD3-150C-7684D8C35A8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30507" y="80786"/>
              <a:ext cx="278987" cy="378428"/>
            </a:xfrm>
            <a:prstGeom prst="rect">
              <a:avLst/>
            </a:prstGeom>
          </p:spPr>
        </p:pic>
      </p:grpSp>
      <p:grpSp>
        <p:nvGrpSpPr>
          <p:cNvPr id="61" name="Group 60">
            <a:extLst>
              <a:ext uri="{FF2B5EF4-FFF2-40B4-BE49-F238E27FC236}">
                <a16:creationId xmlns:a16="http://schemas.microsoft.com/office/drawing/2014/main" id="{CAA9C999-7CE0-0491-C3C7-E5C8D1137299}"/>
              </a:ext>
            </a:extLst>
          </p:cNvPr>
          <p:cNvGrpSpPr>
            <a:grpSpLocks noChangeAspect="1"/>
          </p:cNvGrpSpPr>
          <p:nvPr/>
        </p:nvGrpSpPr>
        <p:grpSpPr>
          <a:xfrm>
            <a:off x="6105525" y="1295913"/>
            <a:ext cx="504000" cy="504000"/>
            <a:chOff x="0" y="0"/>
            <a:chExt cx="540000" cy="540000"/>
          </a:xfrm>
        </p:grpSpPr>
        <p:sp>
          <p:nvSpPr>
            <p:cNvPr id="58" name="Oval 57">
              <a:extLst>
                <a:ext uri="{FF2B5EF4-FFF2-40B4-BE49-F238E27FC236}">
                  <a16:creationId xmlns:a16="http://schemas.microsoft.com/office/drawing/2014/main" id="{A756895B-CBE6-20FC-8610-656278879538}"/>
                </a:ext>
              </a:extLst>
            </p:cNvPr>
            <p:cNvSpPr/>
            <p:nvPr/>
          </p:nvSpPr>
          <p:spPr>
            <a:xfrm>
              <a:off x="0" y="0"/>
              <a:ext cx="540000" cy="54000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pic>
          <p:nvPicPr>
            <p:cNvPr id="60" name="Graphic 59">
              <a:extLst>
                <a:ext uri="{FF2B5EF4-FFF2-40B4-BE49-F238E27FC236}">
                  <a16:creationId xmlns:a16="http://schemas.microsoft.com/office/drawing/2014/main" id="{5D33C6A6-3F7C-F4AB-00FD-59050887AC1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7971" y="37971"/>
              <a:ext cx="464058" cy="464058"/>
            </a:xfrm>
            <a:prstGeom prst="rect">
              <a:avLst/>
            </a:prstGeom>
          </p:spPr>
        </p:pic>
      </p:grpSp>
    </p:spTree>
    <p:custDataLst>
      <p:tags r:id="rId1"/>
    </p:custDataLst>
    <p:extLst>
      <p:ext uri="{BB962C8B-B14F-4D97-AF65-F5344CB8AC3E}">
        <p14:creationId xmlns:p14="http://schemas.microsoft.com/office/powerpoint/2010/main" val="298746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C6EBB010-25ED-6206-FA87-C91DAD338CE2}"/>
              </a:ext>
            </a:extLst>
          </p:cNvPr>
          <p:cNvGraphicFramePr>
            <a:graphicFrameLocks noChangeAspect="1"/>
          </p:cNvGraphicFramePr>
          <p:nvPr>
            <p:custDataLst>
              <p:tags r:id="rId2"/>
            </p:custDataLst>
            <p:extLst>
              <p:ext uri="{D42A27DB-BD31-4B8C-83A1-F6EECF244321}">
                <p14:modId xmlns:p14="http://schemas.microsoft.com/office/powerpoint/2010/main" val="34214778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8" name="think-cell data - do not delete" hidden="1">
                        <a:extLst>
                          <a:ext uri="{FF2B5EF4-FFF2-40B4-BE49-F238E27FC236}">
                            <a16:creationId xmlns:a16="http://schemas.microsoft.com/office/drawing/2014/main" id="{C6EBB010-25ED-6206-FA87-C91DAD338CE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Slide Number Placeholder 9">
            <a:extLst>
              <a:ext uri="{FF2B5EF4-FFF2-40B4-BE49-F238E27FC236}">
                <a16:creationId xmlns:a16="http://schemas.microsoft.com/office/drawing/2014/main" id="{FC3319B3-9F28-4E8B-8732-22B8B6607AE9}"/>
              </a:ext>
            </a:extLst>
          </p:cNvPr>
          <p:cNvSpPr>
            <a:spLocks noGrp="1"/>
          </p:cNvSpPr>
          <p:nvPr>
            <p:ph type="sldNum" sz="quarter" idx="18"/>
          </p:nvPr>
        </p:nvSpPr>
        <p:spPr/>
        <p:txBody>
          <a:bodyPr/>
          <a:lstStyle/>
          <a:p>
            <a:fld id="{3A65056A-10E9-40C8-A093-AA138EB7B919}" type="slidenum">
              <a:rPr lang="de-DE" smtClean="0"/>
              <a:pPr/>
              <a:t>20</a:t>
            </a:fld>
            <a:endParaRPr lang="de-DE"/>
          </a:p>
        </p:txBody>
      </p:sp>
      <p:sp>
        <p:nvSpPr>
          <p:cNvPr id="13" name="Text Placeholder 12">
            <a:extLst>
              <a:ext uri="{FF2B5EF4-FFF2-40B4-BE49-F238E27FC236}">
                <a16:creationId xmlns:a16="http://schemas.microsoft.com/office/drawing/2014/main" id="{B98EB279-6E15-70E0-61AC-9272728E67B1}"/>
              </a:ext>
            </a:extLst>
          </p:cNvPr>
          <p:cNvSpPr>
            <a:spLocks noGrp="1"/>
          </p:cNvSpPr>
          <p:nvPr>
            <p:ph type="body" sz="quarter" idx="19"/>
          </p:nvPr>
        </p:nvSpPr>
        <p:spPr/>
        <p:txBody>
          <a:bodyPr/>
          <a:lstStyle/>
          <a:p>
            <a:endParaRPr lang="en-US"/>
          </a:p>
        </p:txBody>
      </p:sp>
      <p:sp>
        <p:nvSpPr>
          <p:cNvPr id="24" name="Title 23">
            <a:extLst>
              <a:ext uri="{FF2B5EF4-FFF2-40B4-BE49-F238E27FC236}">
                <a16:creationId xmlns:a16="http://schemas.microsoft.com/office/drawing/2014/main" id="{9532C785-6BC8-48DA-A0E8-1CD1170379C8}"/>
              </a:ext>
            </a:extLst>
          </p:cNvPr>
          <p:cNvSpPr>
            <a:spLocks noGrp="1"/>
          </p:cNvSpPr>
          <p:nvPr>
            <p:ph type="title"/>
          </p:nvPr>
        </p:nvSpPr>
        <p:spPr/>
        <p:txBody>
          <a:bodyPr vert="horz"/>
          <a:lstStyle/>
          <a:p>
            <a:r>
              <a:rPr lang="en-GB" dirty="0"/>
              <a:t>Next steps</a:t>
            </a:r>
            <a:endParaRPr lang="en-GB" b="0" dirty="0"/>
          </a:p>
        </p:txBody>
      </p:sp>
      <p:sp>
        <p:nvSpPr>
          <p:cNvPr id="11" name="Subtitle 10">
            <a:extLst>
              <a:ext uri="{FF2B5EF4-FFF2-40B4-BE49-F238E27FC236}">
                <a16:creationId xmlns:a16="http://schemas.microsoft.com/office/drawing/2014/main" id="{4EDC8EC5-BFC9-78F5-8927-3457FB0BBAFC}"/>
              </a:ext>
            </a:extLst>
          </p:cNvPr>
          <p:cNvSpPr>
            <a:spLocks noGrp="1"/>
          </p:cNvSpPr>
          <p:nvPr>
            <p:ph type="subTitle" idx="13"/>
          </p:nvPr>
        </p:nvSpPr>
        <p:spPr/>
        <p:txBody>
          <a:bodyPr/>
          <a:lstStyle/>
          <a:p>
            <a:endParaRPr lang="en-US"/>
          </a:p>
        </p:txBody>
      </p:sp>
      <p:sp>
        <p:nvSpPr>
          <p:cNvPr id="12" name="Text Placeholder 11">
            <a:extLst>
              <a:ext uri="{FF2B5EF4-FFF2-40B4-BE49-F238E27FC236}">
                <a16:creationId xmlns:a16="http://schemas.microsoft.com/office/drawing/2014/main" id="{BB4DDBA6-EEC3-67CF-933C-A14430BD49AE}"/>
              </a:ext>
            </a:extLst>
          </p:cNvPr>
          <p:cNvSpPr>
            <a:spLocks noGrp="1"/>
          </p:cNvSpPr>
          <p:nvPr>
            <p:ph type="body" sz="quarter" idx="14"/>
          </p:nvPr>
        </p:nvSpPr>
        <p:spPr/>
        <p:txBody>
          <a:bodyPr/>
          <a:lstStyle/>
          <a:p>
            <a:endParaRPr lang="en-US"/>
          </a:p>
        </p:txBody>
      </p:sp>
      <p:sp>
        <p:nvSpPr>
          <p:cNvPr id="31" name="©GettyImages_metamorworks_1315733369_ppt.jpg">
            <a:extLst>
              <a:ext uri="{FF2B5EF4-FFF2-40B4-BE49-F238E27FC236}">
                <a16:creationId xmlns:a16="http://schemas.microsoft.com/office/drawing/2014/main" id="{E47BC5B0-C238-5FBE-8D48-541DC7806649}"/>
              </a:ext>
            </a:extLst>
          </p:cNvPr>
          <p:cNvSpPr txBox="1"/>
          <p:nvPr/>
        </p:nvSpPr>
        <p:spPr>
          <a:xfrm>
            <a:off x="12700" y="7466825"/>
            <a:ext cx="650819" cy="80150"/>
          </a:xfrm>
          <a:prstGeom prst="rect">
            <a:avLst/>
          </a:prstGeom>
          <a:noFill/>
        </p:spPr>
        <p:txBody>
          <a:bodyPr vert="horz" wrap="none" lIns="0" tIns="0" rIns="0" bIns="0" rtlCol="0" anchor="b">
            <a:spAutoFit/>
          </a:bodyPr>
          <a:lstStyle/>
          <a:p>
            <a:pPr>
              <a:lnSpc>
                <a:spcPct val="110000"/>
              </a:lnSpc>
              <a:spcBef>
                <a:spcPts val="800"/>
              </a:spcBef>
            </a:pPr>
            <a:r>
              <a:rPr lang="en-US" sz="500">
                <a:solidFill>
                  <a:srgbClr val="C0C0C0"/>
                </a:solidFill>
              </a:rPr>
              <a:t>iStock/metamorworks</a:t>
            </a:r>
            <a:endParaRPr lang="en-US" sz="500" dirty="0" err="1">
              <a:solidFill>
                <a:srgbClr val="C0C0C0"/>
              </a:solidFill>
            </a:endParaRPr>
          </a:p>
        </p:txBody>
      </p:sp>
      <p:sp>
        <p:nvSpPr>
          <p:cNvPr id="19" name="Rectangle 36">
            <a:extLst>
              <a:ext uri="{FF2B5EF4-FFF2-40B4-BE49-F238E27FC236}">
                <a16:creationId xmlns:a16="http://schemas.microsoft.com/office/drawing/2014/main" id="{3487CF38-B21E-AE9F-2AA5-B31DBE8F89B2}"/>
              </a:ext>
            </a:extLst>
          </p:cNvPr>
          <p:cNvSpPr/>
          <p:nvPr/>
        </p:nvSpPr>
        <p:spPr>
          <a:xfrm>
            <a:off x="6996929" y="2252918"/>
            <a:ext cx="2864132" cy="982681"/>
          </a:xfrm>
          <a:prstGeom prst="rect">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91440" numCol="1" spcCol="0" rtlCol="0" fromWordArt="0" anchor="t" anchorCtr="0" forceAA="0" compatLnSpc="1">
            <a:prstTxWarp prst="textNoShape">
              <a:avLst/>
            </a:prstTxWarp>
            <a:noAutofit/>
          </a:bodyPr>
          <a:lstStyle/>
          <a:p>
            <a:pPr marL="0" marR="0" lvl="0" indent="0" algn="l" defTabSz="995491" rtl="0" eaLnBrk="0" fontAlgn="base" latinLnBrk="0" hangingPunct="0">
              <a:lnSpc>
                <a:spcPct val="110000"/>
              </a:lnSpc>
              <a:spcAft>
                <a:spcPts val="800"/>
              </a:spcAft>
              <a:buClr>
                <a:srgbClr val="00B050"/>
              </a:buClr>
              <a:buSzPct val="130000"/>
              <a:buFontTx/>
              <a:buNone/>
              <a:tabLst/>
              <a:defRPr/>
            </a:pPr>
            <a:r>
              <a:rPr kumimoji="0" lang="en-US" sz="1400" i="0" u="none" strike="noStrike" kern="1200" cap="none" spc="0" normalizeH="0" baseline="0" noProof="0" dirty="0">
                <a:ln>
                  <a:noFill/>
                </a:ln>
                <a:solidFill>
                  <a:srgbClr val="FFFFFF"/>
                </a:solidFill>
                <a:effectLst/>
                <a:uLnTx/>
                <a:uFillTx/>
                <a:latin typeface="SimonKucher" pitchFamily="2" charset="0"/>
                <a:ea typeface="+mn-ea"/>
                <a:cs typeface="+mn-cs"/>
                <a:sym typeface="SimonKucher" pitchFamily="2" charset="0"/>
              </a:rPr>
              <a:t>Automated emails of when a page changes its state</a:t>
            </a:r>
          </a:p>
        </p:txBody>
      </p:sp>
      <p:sp>
        <p:nvSpPr>
          <p:cNvPr id="20" name="TextBox 19">
            <a:extLst>
              <a:ext uri="{FF2B5EF4-FFF2-40B4-BE49-F238E27FC236}">
                <a16:creationId xmlns:a16="http://schemas.microsoft.com/office/drawing/2014/main" id="{4C6195C3-5A13-A6A0-3A46-D1D0A7B63546}"/>
              </a:ext>
            </a:extLst>
          </p:cNvPr>
          <p:cNvSpPr txBox="1"/>
          <p:nvPr/>
        </p:nvSpPr>
        <p:spPr>
          <a:xfrm>
            <a:off x="7045354" y="1542642"/>
            <a:ext cx="5958017" cy="453279"/>
          </a:xfrm>
          <a:prstGeom prst="rect">
            <a:avLst/>
          </a:prstGeom>
          <a:noFill/>
        </p:spPr>
        <p:txBody>
          <a:bodyPr wrap="none" lIns="0" tIns="0" rIns="0" bIns="0" rtlCol="0" anchor="b" anchorCtr="0">
            <a:noAutofit/>
          </a:bodyPr>
          <a:lstStyle/>
          <a:p>
            <a:pPr marL="0" marR="0" lvl="0" indent="0" algn="l" defTabSz="995491" rtl="0" eaLnBrk="1" fontAlgn="auto" latinLnBrk="0" hangingPunct="1">
              <a:lnSpc>
                <a:spcPct val="100000"/>
              </a:lnSpc>
              <a:spcBef>
                <a:spcPts val="600"/>
              </a:spcBef>
              <a:spcAft>
                <a:spcPts val="0"/>
              </a:spcAft>
              <a:buClrTx/>
              <a:buSzTx/>
              <a:buFontTx/>
              <a:buNone/>
              <a:tabLst/>
              <a:defRPr/>
            </a:pPr>
            <a:r>
              <a:rPr kumimoji="0" lang="en-US" sz="1600" b="1" i="0" u="none" strike="noStrike" kern="1200" cap="none" spc="0" normalizeH="0" baseline="0" noProof="0" dirty="0">
                <a:ln>
                  <a:noFill/>
                </a:ln>
                <a:solidFill>
                  <a:srgbClr val="212721"/>
                </a:solidFill>
                <a:effectLst/>
                <a:uLnTx/>
                <a:uFillTx/>
                <a:latin typeface="SimonKucher"/>
                <a:ea typeface="+mn-ea"/>
                <a:cs typeface="+mn-cs"/>
              </a:rPr>
              <a:t>Upcoming features </a:t>
            </a:r>
            <a:r>
              <a:rPr kumimoji="0" lang="en-US" sz="1600" i="0" u="none" strike="noStrike" kern="1200" cap="none" spc="0" normalizeH="0" baseline="0" noProof="0" dirty="0">
                <a:ln>
                  <a:noFill/>
                </a:ln>
                <a:solidFill>
                  <a:srgbClr val="212721"/>
                </a:solidFill>
                <a:effectLst/>
                <a:uLnTx/>
                <a:uFillTx/>
                <a:latin typeface="SimonKucher"/>
                <a:ea typeface="+mn-ea"/>
                <a:cs typeface="+mn-cs"/>
              </a:rPr>
              <a:t>(September 2023) </a:t>
            </a:r>
          </a:p>
        </p:txBody>
      </p:sp>
      <p:sp>
        <p:nvSpPr>
          <p:cNvPr id="25" name="Rectangle 36">
            <a:extLst>
              <a:ext uri="{FF2B5EF4-FFF2-40B4-BE49-F238E27FC236}">
                <a16:creationId xmlns:a16="http://schemas.microsoft.com/office/drawing/2014/main" id="{613D84E8-5B83-24F1-029F-96BEEC066478}"/>
              </a:ext>
            </a:extLst>
          </p:cNvPr>
          <p:cNvSpPr/>
          <p:nvPr/>
        </p:nvSpPr>
        <p:spPr>
          <a:xfrm>
            <a:off x="10091615" y="2252918"/>
            <a:ext cx="2864132" cy="982681"/>
          </a:xfrm>
          <a:prstGeom prst="rect">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91440" numCol="1" spcCol="0" rtlCol="0" fromWordArt="0" anchor="t" anchorCtr="0" forceAA="0" compatLnSpc="1">
            <a:prstTxWarp prst="textNoShape">
              <a:avLst/>
            </a:prstTxWarp>
            <a:noAutofit/>
          </a:bodyPr>
          <a:lstStyle/>
          <a:p>
            <a:pPr marL="0" marR="0" lvl="0" indent="0" algn="l" defTabSz="995491" rtl="0" eaLnBrk="0" fontAlgn="base" latinLnBrk="0" hangingPunct="0">
              <a:lnSpc>
                <a:spcPct val="110000"/>
              </a:lnSpc>
              <a:spcAft>
                <a:spcPts val="800"/>
              </a:spcAft>
              <a:buClr>
                <a:srgbClr val="00B050"/>
              </a:buClr>
              <a:buSzPct val="130000"/>
              <a:buFontTx/>
              <a:buNone/>
              <a:tabLst/>
              <a:defRPr/>
            </a:pPr>
            <a:r>
              <a:rPr kumimoji="0" lang="en-US" sz="1400" i="0" u="none" strike="noStrike" kern="1200" cap="none" spc="0" normalizeH="0" baseline="0" noProof="0" dirty="0">
                <a:ln>
                  <a:noFill/>
                </a:ln>
                <a:solidFill>
                  <a:srgbClr val="FFFFFF"/>
                </a:solidFill>
                <a:effectLst/>
                <a:uLnTx/>
                <a:uFillTx/>
                <a:latin typeface="SimonKucher" pitchFamily="2" charset="0"/>
                <a:ea typeface="+mn-ea"/>
                <a:cs typeface="+mn-cs"/>
                <a:sym typeface="SimonKucher" pitchFamily="2" charset="0"/>
              </a:rPr>
              <a:t>Automated email notifications regarding feedback</a:t>
            </a:r>
          </a:p>
        </p:txBody>
      </p:sp>
      <p:sp>
        <p:nvSpPr>
          <p:cNvPr id="35" name="Rectangle 36">
            <a:extLst>
              <a:ext uri="{FF2B5EF4-FFF2-40B4-BE49-F238E27FC236}">
                <a16:creationId xmlns:a16="http://schemas.microsoft.com/office/drawing/2014/main" id="{BA87290D-480E-427E-2758-DD6E0E69549C}"/>
              </a:ext>
            </a:extLst>
          </p:cNvPr>
          <p:cNvSpPr/>
          <p:nvPr/>
        </p:nvSpPr>
        <p:spPr>
          <a:xfrm>
            <a:off x="430369" y="2252918"/>
            <a:ext cx="2864132" cy="1018759"/>
          </a:xfrm>
          <a:prstGeom prst="rect">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91440" numCol="1" spcCol="0" rtlCol="0" fromWordArt="0" anchor="t" anchorCtr="0" forceAA="0" compatLnSpc="1">
            <a:prstTxWarp prst="textNoShape">
              <a:avLst/>
            </a:prstTxWarp>
            <a:noAutofit/>
          </a:bodyPr>
          <a:lstStyle/>
          <a:p>
            <a:pPr marL="0" marR="0" lvl="0" indent="0" algn="l" defTabSz="995491" rtl="0" eaLnBrk="0" fontAlgn="base" latinLnBrk="0" hangingPunct="0">
              <a:lnSpc>
                <a:spcPct val="110000"/>
              </a:lnSpc>
              <a:spcAft>
                <a:spcPts val="800"/>
              </a:spcAft>
              <a:buClr>
                <a:srgbClr val="00B050"/>
              </a:buClr>
              <a:buSzPct val="130000"/>
              <a:buFontTx/>
              <a:buNone/>
              <a:tabLst/>
              <a:defRPr/>
            </a:pPr>
            <a:r>
              <a:rPr kumimoji="0" lang="en-US" sz="1400" i="0" u="none" strike="noStrike" kern="1200" cap="none" spc="0" normalizeH="0" baseline="0" noProof="0" dirty="0">
                <a:ln>
                  <a:noFill/>
                </a:ln>
                <a:solidFill>
                  <a:srgbClr val="FFFFFF"/>
                </a:solidFill>
                <a:effectLst/>
                <a:uLnTx/>
                <a:uFillTx/>
                <a:latin typeface="SimonKucher" pitchFamily="2" charset="0"/>
                <a:ea typeface="+mn-ea"/>
                <a:cs typeface="+mn-cs"/>
                <a:sym typeface="SimonKucher" pitchFamily="2" charset="0"/>
              </a:rPr>
              <a:t>Bi-annual review of evergreen content with sector heads</a:t>
            </a:r>
          </a:p>
        </p:txBody>
      </p:sp>
      <p:sp>
        <p:nvSpPr>
          <p:cNvPr id="36" name="TextBox 35">
            <a:extLst>
              <a:ext uri="{FF2B5EF4-FFF2-40B4-BE49-F238E27FC236}">
                <a16:creationId xmlns:a16="http://schemas.microsoft.com/office/drawing/2014/main" id="{50FFB208-6955-74A7-3D51-DBA62C458550}"/>
              </a:ext>
            </a:extLst>
          </p:cNvPr>
          <p:cNvSpPr txBox="1"/>
          <p:nvPr/>
        </p:nvSpPr>
        <p:spPr>
          <a:xfrm>
            <a:off x="434972" y="1542642"/>
            <a:ext cx="5958016" cy="453279"/>
          </a:xfrm>
          <a:prstGeom prst="rect">
            <a:avLst/>
          </a:prstGeom>
          <a:noFill/>
        </p:spPr>
        <p:txBody>
          <a:bodyPr wrap="none" lIns="0" tIns="0" rIns="0" bIns="0" rtlCol="0" anchor="b" anchorCtr="0">
            <a:noAutofit/>
          </a:bodyPr>
          <a:lstStyle/>
          <a:p>
            <a:pPr marL="0" marR="0" lvl="0" indent="0" algn="l" defTabSz="995491" rtl="0" eaLnBrk="1" fontAlgn="auto" latinLnBrk="0" hangingPunct="1">
              <a:lnSpc>
                <a:spcPct val="100000"/>
              </a:lnSpc>
              <a:spcBef>
                <a:spcPts val="600"/>
              </a:spcBef>
              <a:spcAft>
                <a:spcPts val="0"/>
              </a:spcAft>
              <a:buClrTx/>
              <a:buSzTx/>
              <a:buFontTx/>
              <a:buNone/>
              <a:tabLst/>
              <a:defRPr/>
            </a:pPr>
            <a:r>
              <a:rPr kumimoji="0" lang="en-US" sz="1600" b="1" i="0" u="none" strike="noStrike" kern="1200" cap="none" spc="0" normalizeH="0" baseline="0" noProof="0" dirty="0">
                <a:ln>
                  <a:noFill/>
                </a:ln>
                <a:solidFill>
                  <a:srgbClr val="212721"/>
                </a:solidFill>
                <a:effectLst/>
                <a:uLnTx/>
                <a:uFillTx/>
                <a:latin typeface="SimonKucher"/>
                <a:ea typeface="+mn-ea"/>
                <a:cs typeface="+mn-cs"/>
              </a:rPr>
              <a:t>Upcoming Processes </a:t>
            </a:r>
            <a:r>
              <a:rPr kumimoji="0" lang="en-US" sz="1600" i="0" u="none" strike="noStrike" kern="1200" cap="none" spc="0" normalizeH="0" baseline="0" noProof="0" dirty="0">
                <a:ln>
                  <a:noFill/>
                </a:ln>
                <a:solidFill>
                  <a:srgbClr val="212721"/>
                </a:solidFill>
                <a:effectLst/>
                <a:uLnTx/>
                <a:uFillTx/>
                <a:latin typeface="SimonKucher"/>
                <a:ea typeface="+mn-ea"/>
                <a:cs typeface="+mn-cs"/>
              </a:rPr>
              <a:t>(July 2023)</a:t>
            </a:r>
          </a:p>
        </p:txBody>
      </p:sp>
      <p:sp>
        <p:nvSpPr>
          <p:cNvPr id="41" name="Rectangle 36">
            <a:extLst>
              <a:ext uri="{FF2B5EF4-FFF2-40B4-BE49-F238E27FC236}">
                <a16:creationId xmlns:a16="http://schemas.microsoft.com/office/drawing/2014/main" id="{6EB11D37-EA18-CB52-D576-803F2A2439D7}"/>
              </a:ext>
            </a:extLst>
          </p:cNvPr>
          <p:cNvSpPr/>
          <p:nvPr/>
        </p:nvSpPr>
        <p:spPr>
          <a:xfrm>
            <a:off x="3525057" y="2252918"/>
            <a:ext cx="2864132" cy="1018759"/>
          </a:xfrm>
          <a:prstGeom prst="rect">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91440" numCol="1" spcCol="0" rtlCol="0" fromWordArt="0" anchor="t" anchorCtr="0" forceAA="0" compatLnSpc="1">
            <a:prstTxWarp prst="textNoShape">
              <a:avLst/>
            </a:prstTxWarp>
            <a:noAutofit/>
          </a:bodyPr>
          <a:lstStyle/>
          <a:p>
            <a:pPr marL="0" marR="0" lvl="0" indent="0" algn="l" defTabSz="995491" rtl="0" eaLnBrk="0" fontAlgn="base" latinLnBrk="0" hangingPunct="0">
              <a:lnSpc>
                <a:spcPct val="110000"/>
              </a:lnSpc>
              <a:spcAft>
                <a:spcPts val="800"/>
              </a:spcAft>
              <a:buClr>
                <a:srgbClr val="00B050"/>
              </a:buClr>
              <a:buSzPct val="130000"/>
              <a:buFontTx/>
              <a:buNone/>
              <a:tabLst/>
              <a:defRPr/>
            </a:pPr>
            <a:r>
              <a:rPr kumimoji="0" lang="en-US" sz="1400" i="0" u="none" strike="noStrike" kern="1200" cap="none" spc="0" normalizeH="0" baseline="0" noProof="0" dirty="0">
                <a:ln>
                  <a:noFill/>
                </a:ln>
                <a:solidFill>
                  <a:srgbClr val="FFFFFF"/>
                </a:solidFill>
                <a:effectLst/>
                <a:uLnTx/>
                <a:uFillTx/>
                <a:latin typeface="SimonKucher" pitchFamily="2" charset="0"/>
                <a:ea typeface="+mn-ea"/>
                <a:cs typeface="+mn-cs"/>
                <a:sym typeface="SimonKucher" pitchFamily="2" charset="0"/>
              </a:rPr>
              <a:t>Bi-annual review of insights </a:t>
            </a:r>
            <a:r>
              <a:rPr kumimoji="0" lang="en-US" sz="1400" b="1" i="0" u="none" strike="noStrike" kern="1200" cap="none" spc="0" normalizeH="0" baseline="0" noProof="0" dirty="0">
                <a:ln>
                  <a:noFill/>
                </a:ln>
                <a:solidFill>
                  <a:srgbClr val="FFFFFF"/>
                </a:solidFill>
                <a:effectLst/>
                <a:uLnTx/>
                <a:uFillTx/>
                <a:latin typeface="SimonKucher" pitchFamily="2" charset="0"/>
                <a:ea typeface="+mn-ea"/>
                <a:cs typeface="+mn-cs"/>
                <a:sym typeface="SimonKucher" pitchFamily="2" charset="0"/>
              </a:rPr>
              <a:t>"What we think" </a:t>
            </a:r>
            <a:r>
              <a:rPr kumimoji="0" lang="en-US" sz="1400" i="0" u="none" strike="noStrike" kern="1200" cap="none" spc="0" normalizeH="0" baseline="0" noProof="0" dirty="0">
                <a:ln>
                  <a:noFill/>
                </a:ln>
                <a:solidFill>
                  <a:srgbClr val="FFFFFF"/>
                </a:solidFill>
                <a:effectLst/>
                <a:uLnTx/>
                <a:uFillTx/>
                <a:latin typeface="SimonKucher" pitchFamily="2" charset="0"/>
                <a:ea typeface="+mn-ea"/>
                <a:cs typeface="+mn-cs"/>
                <a:sym typeface="SimonKucher" pitchFamily="2" charset="0"/>
              </a:rPr>
              <a:t>to ensure only current and relevant content is to be shown based on traffic</a:t>
            </a:r>
            <a:br>
              <a:rPr kumimoji="0" lang="en-US" sz="1400" i="0" u="none" strike="noStrike" kern="1200" cap="none" spc="0" normalizeH="0" baseline="0" noProof="0" dirty="0">
                <a:ln>
                  <a:noFill/>
                </a:ln>
                <a:solidFill>
                  <a:srgbClr val="FFFFFF"/>
                </a:solidFill>
                <a:effectLst/>
                <a:uLnTx/>
                <a:uFillTx/>
                <a:latin typeface="SimonKucher" pitchFamily="2" charset="0"/>
                <a:ea typeface="+mn-ea"/>
                <a:cs typeface="+mn-cs"/>
                <a:sym typeface="SimonKucher" pitchFamily="2" charset="0"/>
              </a:rPr>
            </a:br>
            <a:endParaRPr kumimoji="0" lang="en-US" sz="1400" i="0" u="none" strike="noStrike" kern="1200" cap="none" spc="0" normalizeH="0" baseline="0" noProof="0" dirty="0">
              <a:ln>
                <a:noFill/>
              </a:ln>
              <a:solidFill>
                <a:srgbClr val="FFFFFF"/>
              </a:solidFill>
              <a:effectLst/>
              <a:uLnTx/>
              <a:uFillTx/>
              <a:latin typeface="SimonKucher" pitchFamily="2" charset="0"/>
              <a:ea typeface="+mn-ea"/>
              <a:cs typeface="+mn-cs"/>
              <a:sym typeface="SimonKucher" pitchFamily="2" charset="0"/>
            </a:endParaRPr>
          </a:p>
        </p:txBody>
      </p:sp>
    </p:spTree>
    <p:custDataLst>
      <p:tags r:id="rId1"/>
    </p:custDataLst>
    <p:extLst>
      <p:ext uri="{BB962C8B-B14F-4D97-AF65-F5344CB8AC3E}">
        <p14:creationId xmlns:p14="http://schemas.microsoft.com/office/powerpoint/2010/main" val="3179282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1D9E4EFC-C8E1-4A51-83FA-4824D57FFB56}"/>
              </a:ext>
            </a:extLst>
          </p:cNvPr>
          <p:cNvSpPr>
            <a:spLocks noGrp="1"/>
          </p:cNvSpPr>
          <p:nvPr>
            <p:ph type="body" sz="quarter" idx="19"/>
          </p:nvPr>
        </p:nvSpPr>
        <p:spPr/>
        <p:txBody>
          <a:bodyPr>
            <a:noAutofit/>
          </a:bodyPr>
          <a:lstStyle/>
          <a:p>
            <a:endParaRPr lang="en-US"/>
          </a:p>
        </p:txBody>
      </p:sp>
      <p:sp>
        <p:nvSpPr>
          <p:cNvPr id="7" name="Title 6">
            <a:extLst>
              <a:ext uri="{FF2B5EF4-FFF2-40B4-BE49-F238E27FC236}">
                <a16:creationId xmlns:a16="http://schemas.microsoft.com/office/drawing/2014/main" id="{004E0C34-BBA2-405E-B6ED-29346A7BB7ED}"/>
              </a:ext>
            </a:extLst>
          </p:cNvPr>
          <p:cNvSpPr>
            <a:spLocks noGrp="1"/>
          </p:cNvSpPr>
          <p:nvPr>
            <p:ph type="title"/>
          </p:nvPr>
        </p:nvSpPr>
        <p:spPr/>
        <p:txBody>
          <a:bodyPr>
            <a:noAutofit/>
          </a:bodyPr>
          <a:lstStyle/>
          <a:p>
            <a:endParaRPr lang="en-US"/>
          </a:p>
        </p:txBody>
      </p:sp>
      <p:sp>
        <p:nvSpPr>
          <p:cNvPr id="8" name="Subtitle 7">
            <a:extLst>
              <a:ext uri="{FF2B5EF4-FFF2-40B4-BE49-F238E27FC236}">
                <a16:creationId xmlns:a16="http://schemas.microsoft.com/office/drawing/2014/main" id="{4968653E-432D-411C-A951-8331A53A6C1D}"/>
              </a:ext>
            </a:extLst>
          </p:cNvPr>
          <p:cNvSpPr>
            <a:spLocks noGrp="1"/>
          </p:cNvSpPr>
          <p:nvPr>
            <p:ph type="subTitle" idx="13"/>
          </p:nvPr>
        </p:nvSpPr>
        <p:spPr/>
        <p:txBody>
          <a:bodyPr>
            <a:noAutofit/>
          </a:bodyPr>
          <a:lstStyle/>
          <a:p>
            <a:endParaRPr lang="en-US"/>
          </a:p>
        </p:txBody>
      </p:sp>
      <p:sp>
        <p:nvSpPr>
          <p:cNvPr id="11" name="Text Placeholder 10">
            <a:extLst>
              <a:ext uri="{FF2B5EF4-FFF2-40B4-BE49-F238E27FC236}">
                <a16:creationId xmlns:a16="http://schemas.microsoft.com/office/drawing/2014/main" id="{5DA70C73-8490-4B58-ABE7-6E821FBCADAE}"/>
              </a:ext>
            </a:extLst>
          </p:cNvPr>
          <p:cNvSpPr>
            <a:spLocks noGrp="1"/>
          </p:cNvSpPr>
          <p:nvPr>
            <p:ph type="body" sz="quarter" idx="14"/>
          </p:nvPr>
        </p:nvSpPr>
        <p:spPr/>
        <p:txBody>
          <a:bodyPr>
            <a:noAutofit/>
          </a:bodyPr>
          <a:lstStyle/>
          <a:p>
            <a:endParaRPr lang="en-US"/>
          </a:p>
        </p:txBody>
      </p:sp>
      <p:grpSp>
        <p:nvGrpSpPr>
          <p:cNvPr id="33" name="Group 32">
            <a:extLst>
              <a:ext uri="{FF2B5EF4-FFF2-40B4-BE49-F238E27FC236}">
                <a16:creationId xmlns:a16="http://schemas.microsoft.com/office/drawing/2014/main" id="{C19C2200-EB80-4D9F-8AB1-8E3BC1D0D53A}"/>
              </a:ext>
            </a:extLst>
          </p:cNvPr>
          <p:cNvGrpSpPr/>
          <p:nvPr/>
        </p:nvGrpSpPr>
        <p:grpSpPr>
          <a:xfrm>
            <a:off x="0" y="1151999"/>
            <a:ext cx="8974800" cy="5831414"/>
            <a:chOff x="-4510800" y="1151999"/>
            <a:chExt cx="8974800" cy="5831414"/>
          </a:xfrm>
        </p:grpSpPr>
        <p:sp>
          <p:nvSpPr>
            <p:cNvPr id="34" name="Rectangle 33">
              <a:extLst>
                <a:ext uri="{FF2B5EF4-FFF2-40B4-BE49-F238E27FC236}">
                  <a16:creationId xmlns:a16="http://schemas.microsoft.com/office/drawing/2014/main" id="{298689A8-4474-49C0-A7E4-6D2777EB504E}"/>
                </a:ext>
              </a:extLst>
            </p:cNvPr>
            <p:cNvSpPr>
              <a:spLocks/>
            </p:cNvSpPr>
            <p:nvPr/>
          </p:nvSpPr>
          <p:spPr>
            <a:xfrm>
              <a:off x="-4510800" y="1152000"/>
              <a:ext cx="8974800" cy="5831413"/>
            </a:xfrm>
            <a:prstGeom prst="rect">
              <a:avLst/>
            </a:prstGeom>
            <a:solidFill>
              <a:srgbClr val="323F48"/>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37" name="Rectangle 36">
              <a:extLst>
                <a:ext uri="{FF2B5EF4-FFF2-40B4-BE49-F238E27FC236}">
                  <a16:creationId xmlns:a16="http://schemas.microsoft.com/office/drawing/2014/main" id="{D2EF1A55-759F-4BD7-BBE2-B3BD56E9FCFE}"/>
                </a:ext>
                <a:ext uri="{C183D7F6-B498-43B3-948B-1728B52AA6E4}">
                  <adec:decorative xmlns:adec="http://schemas.microsoft.com/office/drawing/2017/decorative" val="1"/>
                </a:ext>
              </a:extLst>
            </p:cNvPr>
            <p:cNvSpPr/>
            <p:nvPr/>
          </p:nvSpPr>
          <p:spPr>
            <a:xfrm rot="5400000">
              <a:off x="1519493" y="4038906"/>
              <a:ext cx="5831413" cy="57600"/>
            </a:xfrm>
            <a:prstGeom prst="rect">
              <a:avLst/>
            </a:prstGeom>
            <a:solidFill>
              <a:srgbClr val="C8004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5491"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312E2C"/>
                </a:solidFill>
                <a:effectLst/>
                <a:uLnTx/>
                <a:uFillTx/>
                <a:latin typeface="SimonKucher"/>
                <a:ea typeface="+mn-ea"/>
                <a:cs typeface="+mn-cs"/>
              </a:endParaRPr>
            </a:p>
          </p:txBody>
        </p:sp>
      </p:grpSp>
      <p:sp>
        <p:nvSpPr>
          <p:cNvPr id="36" name="TextBox 35">
            <a:extLst>
              <a:ext uri="{FF2B5EF4-FFF2-40B4-BE49-F238E27FC236}">
                <a16:creationId xmlns:a16="http://schemas.microsoft.com/office/drawing/2014/main" id="{A5D98251-4E3C-4790-AACB-6FFFA00656B0}"/>
              </a:ext>
            </a:extLst>
          </p:cNvPr>
          <p:cNvSpPr txBox="1"/>
          <p:nvPr/>
        </p:nvSpPr>
        <p:spPr>
          <a:xfrm flipH="1">
            <a:off x="773961" y="2825134"/>
            <a:ext cx="2584554" cy="641201"/>
          </a:xfrm>
          <a:prstGeom prst="rect">
            <a:avLst/>
          </a:prstGeom>
          <a:noFill/>
        </p:spPr>
        <p:txBody>
          <a:bodyPr wrap="none" lIns="0" tIns="0" rIns="0" bIns="0" anchor="ctr">
            <a:spAutoFit/>
          </a:bodyPr>
          <a:lstStyle/>
          <a:p>
            <a:pPr algn="ctr">
              <a:lnSpc>
                <a:spcPct val="110000"/>
              </a:lnSpc>
              <a:spcBef>
                <a:spcPts val="800"/>
              </a:spcBef>
            </a:pPr>
            <a:r>
              <a:rPr lang="en-US" sz="4000">
                <a:solidFill>
                  <a:schemeClr val="bg1"/>
                </a:solidFill>
                <a:latin typeface="+mj-lt"/>
              </a:rPr>
              <a:t>Thank you.</a:t>
            </a:r>
            <a:endParaRPr lang="en-US" sz="4000">
              <a:solidFill>
                <a:schemeClr val="bg1"/>
              </a:solidFill>
            </a:endParaRPr>
          </a:p>
        </p:txBody>
      </p:sp>
      <p:sp>
        <p:nvSpPr>
          <p:cNvPr id="22" name="Diamond 21">
            <a:extLst>
              <a:ext uri="{FF2B5EF4-FFF2-40B4-BE49-F238E27FC236}">
                <a16:creationId xmlns:a16="http://schemas.microsoft.com/office/drawing/2014/main" id="{B3D33E6E-FDBD-49CF-9897-34646F089867}"/>
              </a:ext>
              <a:ext uri="{C183D7F6-B498-43B3-948B-1728B52AA6E4}">
                <adec:decorative xmlns:adec="http://schemas.microsoft.com/office/drawing/2017/decorative" val="1"/>
              </a:ext>
            </a:extLst>
          </p:cNvPr>
          <p:cNvSpPr/>
          <p:nvPr userDrawn="1"/>
        </p:nvSpPr>
        <p:spPr>
          <a:xfrm>
            <a:off x="431800" y="1511299"/>
            <a:ext cx="3268873" cy="3268873"/>
          </a:xfrm>
          <a:prstGeom prst="diamond">
            <a:avLst/>
          </a:pr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3" name="Freeform: Shape 22">
            <a:extLst>
              <a:ext uri="{FF2B5EF4-FFF2-40B4-BE49-F238E27FC236}">
                <a16:creationId xmlns:a16="http://schemas.microsoft.com/office/drawing/2014/main" id="{D65BB71F-086F-4A51-9CBE-E0527A4D915A}"/>
              </a:ext>
              <a:ext uri="{C183D7F6-B498-43B3-948B-1728B52AA6E4}">
                <adec:decorative xmlns:adec="http://schemas.microsoft.com/office/drawing/2017/decorative" val="1"/>
              </a:ext>
            </a:extLst>
          </p:cNvPr>
          <p:cNvSpPr/>
          <p:nvPr userDrawn="1"/>
        </p:nvSpPr>
        <p:spPr>
          <a:xfrm>
            <a:off x="7008545" y="4793804"/>
            <a:ext cx="3268873" cy="2189608"/>
          </a:xfrm>
          <a:custGeom>
            <a:avLst/>
            <a:gdLst>
              <a:gd name="connsiteX0" fmla="*/ 1150058 w 2300115"/>
              <a:gd name="connsiteY0" fmla="*/ 0 h 1540699"/>
              <a:gd name="connsiteX1" fmla="*/ 2300115 w 2300115"/>
              <a:gd name="connsiteY1" fmla="*/ 1150058 h 1540699"/>
              <a:gd name="connsiteX2" fmla="*/ 1909474 w 2300115"/>
              <a:gd name="connsiteY2" fmla="*/ 1540699 h 1540699"/>
              <a:gd name="connsiteX3" fmla="*/ 390642 w 2300115"/>
              <a:gd name="connsiteY3" fmla="*/ 1540699 h 1540699"/>
              <a:gd name="connsiteX4" fmla="*/ 0 w 2300115"/>
              <a:gd name="connsiteY4" fmla="*/ 1150058 h 1540699"/>
              <a:gd name="connsiteX0" fmla="*/ 390642 w 2300115"/>
              <a:gd name="connsiteY0" fmla="*/ 1540699 h 1632139"/>
              <a:gd name="connsiteX1" fmla="*/ 0 w 2300115"/>
              <a:gd name="connsiteY1" fmla="*/ 1150058 h 1632139"/>
              <a:gd name="connsiteX2" fmla="*/ 1150058 w 2300115"/>
              <a:gd name="connsiteY2" fmla="*/ 0 h 1632139"/>
              <a:gd name="connsiteX3" fmla="*/ 2300115 w 2300115"/>
              <a:gd name="connsiteY3" fmla="*/ 1150058 h 1632139"/>
              <a:gd name="connsiteX4" fmla="*/ 1909474 w 2300115"/>
              <a:gd name="connsiteY4" fmla="*/ 1540699 h 1632139"/>
              <a:gd name="connsiteX5" fmla="*/ 482082 w 2300115"/>
              <a:gd name="connsiteY5" fmla="*/ 1632139 h 1632139"/>
              <a:gd name="connsiteX0" fmla="*/ 390642 w 2300115"/>
              <a:gd name="connsiteY0" fmla="*/ 1540699 h 1540699"/>
              <a:gd name="connsiteX1" fmla="*/ 0 w 2300115"/>
              <a:gd name="connsiteY1" fmla="*/ 1150058 h 1540699"/>
              <a:gd name="connsiteX2" fmla="*/ 1150058 w 2300115"/>
              <a:gd name="connsiteY2" fmla="*/ 0 h 1540699"/>
              <a:gd name="connsiteX3" fmla="*/ 2300115 w 2300115"/>
              <a:gd name="connsiteY3" fmla="*/ 1150058 h 1540699"/>
              <a:gd name="connsiteX4" fmla="*/ 1909474 w 2300115"/>
              <a:gd name="connsiteY4" fmla="*/ 1540699 h 1540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115" h="1540699">
                <a:moveTo>
                  <a:pt x="390642" y="1540699"/>
                </a:moveTo>
                <a:lnTo>
                  <a:pt x="0" y="1150058"/>
                </a:lnTo>
                <a:lnTo>
                  <a:pt x="1150058" y="0"/>
                </a:lnTo>
                <a:lnTo>
                  <a:pt x="2300115" y="1150058"/>
                </a:lnTo>
                <a:lnTo>
                  <a:pt x="1909474" y="1540699"/>
                </a:lnTo>
              </a:path>
            </a:pathLst>
          </a:cu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4" name="Freeform: Shape 23">
            <a:extLst>
              <a:ext uri="{FF2B5EF4-FFF2-40B4-BE49-F238E27FC236}">
                <a16:creationId xmlns:a16="http://schemas.microsoft.com/office/drawing/2014/main" id="{8A5650CC-DFFE-4768-84A7-B13E3D5854D1}"/>
              </a:ext>
              <a:ext uri="{C183D7F6-B498-43B3-948B-1728B52AA6E4}">
                <adec:decorative xmlns:adec="http://schemas.microsoft.com/office/drawing/2017/decorative" val="1"/>
              </a:ext>
            </a:extLst>
          </p:cNvPr>
          <p:cNvSpPr/>
          <p:nvPr userDrawn="1"/>
        </p:nvSpPr>
        <p:spPr>
          <a:xfrm>
            <a:off x="3723931" y="4793804"/>
            <a:ext cx="3268873" cy="2189608"/>
          </a:xfrm>
          <a:custGeom>
            <a:avLst/>
            <a:gdLst>
              <a:gd name="connsiteX0" fmla="*/ 1150058 w 2300115"/>
              <a:gd name="connsiteY0" fmla="*/ 0 h 1540699"/>
              <a:gd name="connsiteX1" fmla="*/ 2300115 w 2300115"/>
              <a:gd name="connsiteY1" fmla="*/ 1150058 h 1540699"/>
              <a:gd name="connsiteX2" fmla="*/ 1909474 w 2300115"/>
              <a:gd name="connsiteY2" fmla="*/ 1540699 h 1540699"/>
              <a:gd name="connsiteX3" fmla="*/ 390642 w 2300115"/>
              <a:gd name="connsiteY3" fmla="*/ 1540699 h 1540699"/>
              <a:gd name="connsiteX4" fmla="*/ 0 w 2300115"/>
              <a:gd name="connsiteY4" fmla="*/ 1150058 h 1540699"/>
              <a:gd name="connsiteX0" fmla="*/ 390642 w 2300115"/>
              <a:gd name="connsiteY0" fmla="*/ 1540699 h 1632139"/>
              <a:gd name="connsiteX1" fmla="*/ 0 w 2300115"/>
              <a:gd name="connsiteY1" fmla="*/ 1150058 h 1632139"/>
              <a:gd name="connsiteX2" fmla="*/ 1150058 w 2300115"/>
              <a:gd name="connsiteY2" fmla="*/ 0 h 1632139"/>
              <a:gd name="connsiteX3" fmla="*/ 2300115 w 2300115"/>
              <a:gd name="connsiteY3" fmla="*/ 1150058 h 1632139"/>
              <a:gd name="connsiteX4" fmla="*/ 1909474 w 2300115"/>
              <a:gd name="connsiteY4" fmla="*/ 1540699 h 1632139"/>
              <a:gd name="connsiteX5" fmla="*/ 482082 w 2300115"/>
              <a:gd name="connsiteY5" fmla="*/ 1632139 h 1632139"/>
              <a:gd name="connsiteX0" fmla="*/ 390642 w 2300115"/>
              <a:gd name="connsiteY0" fmla="*/ 1540699 h 1540699"/>
              <a:gd name="connsiteX1" fmla="*/ 0 w 2300115"/>
              <a:gd name="connsiteY1" fmla="*/ 1150058 h 1540699"/>
              <a:gd name="connsiteX2" fmla="*/ 1150058 w 2300115"/>
              <a:gd name="connsiteY2" fmla="*/ 0 h 1540699"/>
              <a:gd name="connsiteX3" fmla="*/ 2300115 w 2300115"/>
              <a:gd name="connsiteY3" fmla="*/ 1150058 h 1540699"/>
              <a:gd name="connsiteX4" fmla="*/ 1909474 w 2300115"/>
              <a:gd name="connsiteY4" fmla="*/ 1540699 h 1540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115" h="1540699">
                <a:moveTo>
                  <a:pt x="390642" y="1540699"/>
                </a:moveTo>
                <a:lnTo>
                  <a:pt x="0" y="1150058"/>
                </a:lnTo>
                <a:lnTo>
                  <a:pt x="1150058" y="0"/>
                </a:lnTo>
                <a:lnTo>
                  <a:pt x="2300115" y="1150058"/>
                </a:lnTo>
                <a:lnTo>
                  <a:pt x="1909474" y="1540699"/>
                </a:lnTo>
              </a:path>
            </a:pathLst>
          </a:cu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3" name="Footer Placeholder 12">
            <a:extLst>
              <a:ext uri="{FF2B5EF4-FFF2-40B4-BE49-F238E27FC236}">
                <a16:creationId xmlns:a16="http://schemas.microsoft.com/office/drawing/2014/main" id="{4F531451-AE8A-4734-A89B-7AE866194A6C}"/>
              </a:ext>
            </a:extLst>
          </p:cNvPr>
          <p:cNvSpPr>
            <a:spLocks noGrp="1"/>
          </p:cNvSpPr>
          <p:nvPr>
            <p:ph type="ftr" sz="quarter" idx="17"/>
          </p:nvPr>
        </p:nvSpPr>
        <p:spPr/>
        <p:txBody>
          <a:bodyPr>
            <a:noAutofit/>
          </a:bodyPr>
          <a:lstStyle/>
          <a:p>
            <a:pPr defTabSz="888980"/>
            <a:endParaRPr lang="en-US"/>
          </a:p>
        </p:txBody>
      </p:sp>
      <p:grpSp>
        <p:nvGrpSpPr>
          <p:cNvPr id="17" name="Group 16">
            <a:extLst>
              <a:ext uri="{FF2B5EF4-FFF2-40B4-BE49-F238E27FC236}">
                <a16:creationId xmlns:a16="http://schemas.microsoft.com/office/drawing/2014/main" id="{F4047EE2-6BF7-4FA6-AD4A-4DBD45422EE6}"/>
              </a:ext>
            </a:extLst>
          </p:cNvPr>
          <p:cNvGrpSpPr/>
          <p:nvPr/>
        </p:nvGrpSpPr>
        <p:grpSpPr>
          <a:xfrm>
            <a:off x="8975775" y="1152000"/>
            <a:ext cx="4464000" cy="5831413"/>
            <a:chOff x="8975775" y="1152000"/>
            <a:chExt cx="4464000" cy="5831413"/>
          </a:xfrm>
        </p:grpSpPr>
        <p:pic>
          <p:nvPicPr>
            <p:cNvPr id="15" name="Picture 9_">
              <a:extLst>
                <a:ext uri="{FF2B5EF4-FFF2-40B4-BE49-F238E27FC236}">
                  <a16:creationId xmlns:a16="http://schemas.microsoft.com/office/drawing/2014/main" id="{A3BA3D00-4509-4B96-A6ED-A508F9DCEA56}"/>
                </a:ext>
              </a:extLst>
            </p:cNvPr>
            <p:cNvPicPr>
              <a:picLocks noChangeAspect="1"/>
            </p:cNvPicPr>
            <p:nvPr/>
          </p:nvPicPr>
          <p:blipFill>
            <a:blip r:embed="rId3"/>
            <a:stretch>
              <a:fillRect/>
            </a:stretch>
          </p:blipFill>
          <p:spPr>
            <a:xfrm>
              <a:off x="8975775" y="1152000"/>
              <a:ext cx="4464000" cy="5831413"/>
            </a:xfrm>
            <a:prstGeom prst="rect">
              <a:avLst/>
            </a:prstGeom>
          </p:spPr>
        </p:pic>
        <p:sp>
          <p:nvSpPr>
            <p:cNvPr id="25" name="©GettyImages_PeopleImages_541135936_ppt.jpg">
              <a:extLst>
                <a:ext uri="{FF2B5EF4-FFF2-40B4-BE49-F238E27FC236}">
                  <a16:creationId xmlns:a16="http://schemas.microsoft.com/office/drawing/2014/main" id="{C2F040C2-9613-4685-A9D3-06BA45D2F80F}"/>
                </a:ext>
              </a:extLst>
            </p:cNvPr>
            <p:cNvSpPr txBox="1"/>
            <p:nvPr/>
          </p:nvSpPr>
          <p:spPr>
            <a:xfrm>
              <a:off x="12098061" y="6903263"/>
              <a:ext cx="1341714" cy="80150"/>
            </a:xfrm>
            <a:prstGeom prst="rect">
              <a:avLst/>
            </a:prstGeom>
            <a:noFill/>
          </p:spPr>
          <p:txBody>
            <a:bodyPr vert="horz" wrap="none" lIns="0" tIns="0" rIns="0" bIns="0" rtlCol="0" anchor="b">
              <a:spAutoFit/>
            </a:bodyPr>
            <a:lstStyle/>
            <a:p>
              <a:pPr>
                <a:lnSpc>
                  <a:spcPct val="110000"/>
                </a:lnSpc>
                <a:spcBef>
                  <a:spcPts val="800"/>
                </a:spcBef>
              </a:pPr>
              <a:r>
                <a:rPr lang="en-US" sz="500">
                  <a:solidFill>
                    <a:srgbClr val="C0C0C0"/>
                  </a:solidFill>
                </a:rPr>
                <a:t>GettyImages_Delmaine-Donson_1355039080</a:t>
              </a:r>
            </a:p>
          </p:txBody>
        </p:sp>
      </p:grpSp>
      <p:sp>
        <p:nvSpPr>
          <p:cNvPr id="5" name="Slide Number Placeholder 4">
            <a:extLst>
              <a:ext uri="{FF2B5EF4-FFF2-40B4-BE49-F238E27FC236}">
                <a16:creationId xmlns:a16="http://schemas.microsoft.com/office/drawing/2014/main" id="{40B42CAE-9017-AE3D-FD63-C7596C3AA5E2}"/>
              </a:ext>
            </a:extLst>
          </p:cNvPr>
          <p:cNvSpPr>
            <a:spLocks noGrp="1"/>
          </p:cNvSpPr>
          <p:nvPr>
            <p:ph type="sldNum" sz="quarter" idx="18"/>
          </p:nvPr>
        </p:nvSpPr>
        <p:spPr/>
        <p:txBody>
          <a:bodyPr/>
          <a:lstStyle/>
          <a:p>
            <a:pPr defTabSz="888980"/>
            <a:fld id="{3A65056A-10E9-40C8-A093-AA138EB7B919}" type="slidenum">
              <a:rPr lang="en-US" smtClean="0"/>
              <a:pPr defTabSz="888980"/>
              <a:t>21</a:t>
            </a:fld>
            <a:endParaRPr lang="en-US"/>
          </a:p>
        </p:txBody>
      </p:sp>
    </p:spTree>
    <p:extLst>
      <p:ext uri="{BB962C8B-B14F-4D97-AF65-F5344CB8AC3E}">
        <p14:creationId xmlns:p14="http://schemas.microsoft.com/office/powerpoint/2010/main" val="1020125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think-cell data - do not delete" hidden="1">
            <a:extLst>
              <a:ext uri="{FF2B5EF4-FFF2-40B4-BE49-F238E27FC236}">
                <a16:creationId xmlns:a16="http://schemas.microsoft.com/office/drawing/2014/main" id="{D2D51BEA-812E-CDB8-60B2-52A6AAEC03B9}"/>
              </a:ext>
            </a:extLst>
          </p:cNvPr>
          <p:cNvGraphicFramePr>
            <a:graphicFrameLocks noChangeAspect="1"/>
          </p:cNvGraphicFramePr>
          <p:nvPr>
            <p:custDataLst>
              <p:tags r:id="rId1"/>
            </p:custDataLst>
            <p:extLst>
              <p:ext uri="{D42A27DB-BD31-4B8C-83A1-F6EECF244321}">
                <p14:modId xmlns:p14="http://schemas.microsoft.com/office/powerpoint/2010/main" val="7030424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5" name="Rectangle 44">
            <a:extLst>
              <a:ext uri="{FF2B5EF4-FFF2-40B4-BE49-F238E27FC236}">
                <a16:creationId xmlns:a16="http://schemas.microsoft.com/office/drawing/2014/main" id="{EF7AB262-781D-442E-98CF-1FEF1D259C22}"/>
              </a:ext>
              <a:ext uri="{C183D7F6-B498-43B3-948B-1728B52AA6E4}">
                <adec:decorative xmlns:adec="http://schemas.microsoft.com/office/drawing/2017/decorative" val="1"/>
              </a:ext>
            </a:extLst>
          </p:cNvPr>
          <p:cNvSpPr/>
          <p:nvPr/>
        </p:nvSpPr>
        <p:spPr>
          <a:xfrm>
            <a:off x="5029200" y="1150938"/>
            <a:ext cx="8410575" cy="5832475"/>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4" name="Title 3">
            <a:extLst>
              <a:ext uri="{FF2B5EF4-FFF2-40B4-BE49-F238E27FC236}">
                <a16:creationId xmlns:a16="http://schemas.microsoft.com/office/drawing/2014/main" id="{66F40565-EB7B-454C-93CF-73C19B345A62}"/>
              </a:ext>
            </a:extLst>
          </p:cNvPr>
          <p:cNvSpPr>
            <a:spLocks noGrp="1"/>
          </p:cNvSpPr>
          <p:nvPr>
            <p:ph type="title"/>
          </p:nvPr>
        </p:nvSpPr>
        <p:spPr/>
        <p:txBody>
          <a:bodyPr vert="horz">
            <a:noAutofit/>
          </a:bodyPr>
          <a:lstStyle/>
          <a:p>
            <a:r>
              <a:rPr lang="en-GB" sz="2000" dirty="0"/>
              <a:t>Benefits of content moderation process</a:t>
            </a:r>
            <a:r>
              <a:rPr lang="en-GB" sz="2000" dirty="0">
                <a:sym typeface="SimonKucher" pitchFamily="2" charset="0"/>
              </a:rPr>
              <a:t> for </a:t>
            </a:r>
            <a:r>
              <a:rPr lang="en-GB" sz="2000" b="0" dirty="0">
                <a:sym typeface="SimonKucher" pitchFamily="2" charset="0"/>
              </a:rPr>
              <a:t>simon-kucher.com</a:t>
            </a:r>
            <a:endParaRPr lang="en-US" dirty="0"/>
          </a:p>
        </p:txBody>
      </p:sp>
      <p:sp>
        <p:nvSpPr>
          <p:cNvPr id="14" name="Slide Number Placeholder 13">
            <a:extLst>
              <a:ext uri="{FF2B5EF4-FFF2-40B4-BE49-F238E27FC236}">
                <a16:creationId xmlns:a16="http://schemas.microsoft.com/office/drawing/2014/main" id="{DF557F62-D7DD-6098-D772-87CE8450DB43}"/>
              </a:ext>
            </a:extLst>
          </p:cNvPr>
          <p:cNvSpPr>
            <a:spLocks noGrp="1"/>
          </p:cNvSpPr>
          <p:nvPr>
            <p:ph type="sldNum" sz="quarter" idx="18"/>
          </p:nvPr>
        </p:nvSpPr>
        <p:spPr/>
        <p:txBody>
          <a:bodyPr/>
          <a:lstStyle/>
          <a:p>
            <a:pPr defTabSz="888980"/>
            <a:fld id="{3A65056A-10E9-40C8-A093-AA138EB7B919}" type="slidenum">
              <a:rPr lang="en-US" smtClean="0"/>
              <a:pPr defTabSz="888980"/>
              <a:t>3</a:t>
            </a:fld>
            <a:endParaRPr lang="en-US"/>
          </a:p>
        </p:txBody>
      </p:sp>
      <p:sp>
        <p:nvSpPr>
          <p:cNvPr id="2" name="Freeform: Shape 1">
            <a:extLst>
              <a:ext uri="{FF2B5EF4-FFF2-40B4-BE49-F238E27FC236}">
                <a16:creationId xmlns:a16="http://schemas.microsoft.com/office/drawing/2014/main" id="{915187B8-A3AE-8946-D188-9D69B521C815}"/>
              </a:ext>
            </a:extLst>
          </p:cNvPr>
          <p:cNvSpPr>
            <a:spLocks/>
          </p:cNvSpPr>
          <p:nvPr/>
        </p:nvSpPr>
        <p:spPr bwMode="auto">
          <a:xfrm>
            <a:off x="647701" y="1606274"/>
            <a:ext cx="1620962" cy="4026546"/>
          </a:xfrm>
          <a:custGeom>
            <a:avLst/>
            <a:gdLst>
              <a:gd name="connsiteX0" fmla="*/ 1390956 w 1390956"/>
              <a:gd name="connsiteY0" fmla="*/ 0 h 3455201"/>
              <a:gd name="connsiteX1" fmla="*/ 1390956 w 1390956"/>
              <a:gd name="connsiteY1" fmla="*/ 3455201 h 3455201"/>
              <a:gd name="connsiteX2" fmla="*/ 765553 w 1390956"/>
              <a:gd name="connsiteY2" fmla="*/ 3455201 h 3455201"/>
              <a:gd name="connsiteX3" fmla="*/ 765553 w 1390956"/>
              <a:gd name="connsiteY3" fmla="*/ 2982483 h 3455201"/>
              <a:gd name="connsiteX4" fmla="*/ 661957 w 1390956"/>
              <a:gd name="connsiteY4" fmla="*/ 2806752 h 3455201"/>
              <a:gd name="connsiteX5" fmla="*/ 547827 w 1390956"/>
              <a:gd name="connsiteY5" fmla="*/ 2634535 h 3455201"/>
              <a:gd name="connsiteX6" fmla="*/ 428429 w 1390956"/>
              <a:gd name="connsiteY6" fmla="*/ 2467590 h 3455201"/>
              <a:gd name="connsiteX7" fmla="*/ 303763 w 1390956"/>
              <a:gd name="connsiteY7" fmla="*/ 2304160 h 3455201"/>
              <a:gd name="connsiteX8" fmla="*/ 235285 w 1390956"/>
              <a:gd name="connsiteY8" fmla="*/ 2211022 h 3455201"/>
              <a:gd name="connsiteX9" fmla="*/ 175586 w 1390956"/>
              <a:gd name="connsiteY9" fmla="*/ 2112612 h 3455201"/>
              <a:gd name="connsiteX10" fmla="*/ 122910 w 1390956"/>
              <a:gd name="connsiteY10" fmla="*/ 2007173 h 3455201"/>
              <a:gd name="connsiteX11" fmla="*/ 80769 w 1390956"/>
              <a:gd name="connsiteY11" fmla="*/ 1898220 h 3455201"/>
              <a:gd name="connsiteX12" fmla="*/ 45652 w 1390956"/>
              <a:gd name="connsiteY12" fmla="*/ 1785752 h 3455201"/>
              <a:gd name="connsiteX13" fmla="*/ 19314 w 1390956"/>
              <a:gd name="connsiteY13" fmla="*/ 1668012 h 3455201"/>
              <a:gd name="connsiteX14" fmla="*/ 3512 w 1390956"/>
              <a:gd name="connsiteY14" fmla="*/ 1548514 h 3455201"/>
              <a:gd name="connsiteX15" fmla="*/ 0 w 1390956"/>
              <a:gd name="connsiteY15" fmla="*/ 1425502 h 3455201"/>
              <a:gd name="connsiteX16" fmla="*/ 3512 w 1390956"/>
              <a:gd name="connsiteY16" fmla="*/ 1302490 h 3455201"/>
              <a:gd name="connsiteX17" fmla="*/ 19314 w 1390956"/>
              <a:gd name="connsiteY17" fmla="*/ 1181235 h 3455201"/>
              <a:gd name="connsiteX18" fmla="*/ 45652 w 1390956"/>
              <a:gd name="connsiteY18" fmla="*/ 1065253 h 3455201"/>
              <a:gd name="connsiteX19" fmla="*/ 80769 w 1390956"/>
              <a:gd name="connsiteY19" fmla="*/ 952784 h 3455201"/>
              <a:gd name="connsiteX20" fmla="*/ 122910 w 1390956"/>
              <a:gd name="connsiteY20" fmla="*/ 843831 h 3455201"/>
              <a:gd name="connsiteX21" fmla="*/ 173830 w 1390956"/>
              <a:gd name="connsiteY21" fmla="*/ 738392 h 3455201"/>
              <a:gd name="connsiteX22" fmla="*/ 233529 w 1390956"/>
              <a:gd name="connsiteY22" fmla="*/ 638225 h 3455201"/>
              <a:gd name="connsiteX23" fmla="*/ 302007 w 1390956"/>
              <a:gd name="connsiteY23" fmla="*/ 545087 h 3455201"/>
              <a:gd name="connsiteX24" fmla="*/ 377509 w 1390956"/>
              <a:gd name="connsiteY24" fmla="*/ 457221 h 3455201"/>
              <a:gd name="connsiteX25" fmla="*/ 458278 w 1390956"/>
              <a:gd name="connsiteY25" fmla="*/ 374628 h 3455201"/>
              <a:gd name="connsiteX26" fmla="*/ 546071 w 1390956"/>
              <a:gd name="connsiteY26" fmla="*/ 300820 h 3455201"/>
              <a:gd name="connsiteX27" fmla="*/ 639131 w 1390956"/>
              <a:gd name="connsiteY27" fmla="*/ 234042 h 3455201"/>
              <a:gd name="connsiteX28" fmla="*/ 739215 w 1390956"/>
              <a:gd name="connsiteY28" fmla="*/ 174294 h 3455201"/>
              <a:gd name="connsiteX29" fmla="*/ 842810 w 1390956"/>
              <a:gd name="connsiteY29" fmla="*/ 121574 h 3455201"/>
              <a:gd name="connsiteX30" fmla="*/ 951673 w 1390956"/>
              <a:gd name="connsiteY30" fmla="*/ 77641 h 3455201"/>
              <a:gd name="connsiteX31" fmla="*/ 1065804 w 1390956"/>
              <a:gd name="connsiteY31" fmla="*/ 44252 h 3455201"/>
              <a:gd name="connsiteX32" fmla="*/ 1181690 w 1390956"/>
              <a:gd name="connsiteY32" fmla="*/ 17893 h 3455201"/>
              <a:gd name="connsiteX33" fmla="*/ 1302844 w 1390956"/>
              <a:gd name="connsiteY33" fmla="*/ 3834 h 345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90956" h="3455201">
                <a:moveTo>
                  <a:pt x="1390956" y="0"/>
                </a:moveTo>
                <a:lnTo>
                  <a:pt x="1390956" y="3455201"/>
                </a:lnTo>
                <a:lnTo>
                  <a:pt x="765553" y="3455201"/>
                </a:lnTo>
                <a:lnTo>
                  <a:pt x="765553" y="2982483"/>
                </a:lnTo>
                <a:lnTo>
                  <a:pt x="661957" y="2806752"/>
                </a:lnTo>
                <a:lnTo>
                  <a:pt x="547827" y="2634535"/>
                </a:lnTo>
                <a:lnTo>
                  <a:pt x="428429" y="2467590"/>
                </a:lnTo>
                <a:lnTo>
                  <a:pt x="303763" y="2304160"/>
                </a:lnTo>
                <a:lnTo>
                  <a:pt x="235285" y="2211022"/>
                </a:lnTo>
                <a:lnTo>
                  <a:pt x="175586" y="2112612"/>
                </a:lnTo>
                <a:lnTo>
                  <a:pt x="122910" y="2007173"/>
                </a:lnTo>
                <a:lnTo>
                  <a:pt x="80769" y="1898220"/>
                </a:lnTo>
                <a:lnTo>
                  <a:pt x="45652" y="1785752"/>
                </a:lnTo>
                <a:lnTo>
                  <a:pt x="19314" y="1668012"/>
                </a:lnTo>
                <a:lnTo>
                  <a:pt x="3512" y="1548514"/>
                </a:lnTo>
                <a:lnTo>
                  <a:pt x="0" y="1425502"/>
                </a:lnTo>
                <a:lnTo>
                  <a:pt x="3512" y="1302490"/>
                </a:lnTo>
                <a:lnTo>
                  <a:pt x="19314" y="1181235"/>
                </a:lnTo>
                <a:lnTo>
                  <a:pt x="45652" y="1065253"/>
                </a:lnTo>
                <a:lnTo>
                  <a:pt x="80769" y="952784"/>
                </a:lnTo>
                <a:lnTo>
                  <a:pt x="122910" y="843831"/>
                </a:lnTo>
                <a:lnTo>
                  <a:pt x="173830" y="738392"/>
                </a:lnTo>
                <a:lnTo>
                  <a:pt x="233529" y="638225"/>
                </a:lnTo>
                <a:lnTo>
                  <a:pt x="302007" y="545087"/>
                </a:lnTo>
                <a:lnTo>
                  <a:pt x="377509" y="457221"/>
                </a:lnTo>
                <a:lnTo>
                  <a:pt x="458278" y="374628"/>
                </a:lnTo>
                <a:lnTo>
                  <a:pt x="546071" y="300820"/>
                </a:lnTo>
                <a:lnTo>
                  <a:pt x="639131" y="234042"/>
                </a:lnTo>
                <a:lnTo>
                  <a:pt x="739215" y="174294"/>
                </a:lnTo>
                <a:lnTo>
                  <a:pt x="842810" y="121574"/>
                </a:lnTo>
                <a:lnTo>
                  <a:pt x="951673" y="77641"/>
                </a:lnTo>
                <a:lnTo>
                  <a:pt x="1065804" y="44252"/>
                </a:lnTo>
                <a:lnTo>
                  <a:pt x="1181690" y="17893"/>
                </a:lnTo>
                <a:lnTo>
                  <a:pt x="1302844" y="3834"/>
                </a:lnTo>
                <a:close/>
              </a:path>
            </a:pathLst>
          </a:custGeom>
          <a:solidFill>
            <a:schemeClr val="bg1">
              <a:lumMod val="85000"/>
            </a:schemeClr>
          </a:solidFill>
          <a:ln w="0">
            <a:noFill/>
            <a:prstDash val="solid"/>
            <a:round/>
            <a:headEnd/>
            <a:tailEnd/>
          </a:ln>
        </p:spPr>
        <p:txBody>
          <a:bodyPr vert="horz" wrap="square" lIns="98694" tIns="49347" rIns="98694" bIns="49347" numCol="1" anchor="t" anchorCtr="0" compatLnSpc="1">
            <a:prstTxWarp prst="textNoShape">
              <a:avLst/>
            </a:prstTxWarp>
            <a:noAutofit/>
          </a:bodyPr>
          <a:lstStyle/>
          <a:p>
            <a:endParaRPr lang="en-US" sz="2159">
              <a:solidFill>
                <a:srgbClr val="000000"/>
              </a:solidFill>
            </a:endParaRPr>
          </a:p>
        </p:txBody>
      </p:sp>
      <p:sp>
        <p:nvSpPr>
          <p:cNvPr id="48" name="Freeform: Shape 47">
            <a:extLst>
              <a:ext uri="{FF2B5EF4-FFF2-40B4-BE49-F238E27FC236}">
                <a16:creationId xmlns:a16="http://schemas.microsoft.com/office/drawing/2014/main" id="{B5D3217F-8EA2-F960-0FAF-C9A482B23153}"/>
              </a:ext>
            </a:extLst>
          </p:cNvPr>
          <p:cNvSpPr/>
          <p:nvPr/>
        </p:nvSpPr>
        <p:spPr>
          <a:xfrm>
            <a:off x="2308579" y="1606274"/>
            <a:ext cx="1175085" cy="526749"/>
          </a:xfrm>
          <a:custGeom>
            <a:avLst/>
            <a:gdLst>
              <a:gd name="connsiteX0" fmla="*/ 0 w 1008347"/>
              <a:gd name="connsiteY0" fmla="*/ 0 h 452006"/>
              <a:gd name="connsiteX1" fmla="*/ 88112 w 1008347"/>
              <a:gd name="connsiteY1" fmla="*/ 3834 h 452006"/>
              <a:gd name="connsiteX2" fmla="*/ 209266 w 1008347"/>
              <a:gd name="connsiteY2" fmla="*/ 17893 h 452006"/>
              <a:gd name="connsiteX3" fmla="*/ 325152 w 1008347"/>
              <a:gd name="connsiteY3" fmla="*/ 44252 h 452006"/>
              <a:gd name="connsiteX4" fmla="*/ 439283 w 1008347"/>
              <a:gd name="connsiteY4" fmla="*/ 77641 h 452006"/>
              <a:gd name="connsiteX5" fmla="*/ 548146 w 1008347"/>
              <a:gd name="connsiteY5" fmla="*/ 121574 h 452006"/>
              <a:gd name="connsiteX6" fmla="*/ 651741 w 1008347"/>
              <a:gd name="connsiteY6" fmla="*/ 174294 h 452006"/>
              <a:gd name="connsiteX7" fmla="*/ 751825 w 1008347"/>
              <a:gd name="connsiteY7" fmla="*/ 234042 h 452006"/>
              <a:gd name="connsiteX8" fmla="*/ 844885 w 1008347"/>
              <a:gd name="connsiteY8" fmla="*/ 300820 h 452006"/>
              <a:gd name="connsiteX9" fmla="*/ 932678 w 1008347"/>
              <a:gd name="connsiteY9" fmla="*/ 374628 h 452006"/>
              <a:gd name="connsiteX10" fmla="*/ 1008347 w 1008347"/>
              <a:gd name="connsiteY10" fmla="*/ 452006 h 452006"/>
              <a:gd name="connsiteX11" fmla="*/ 0 w 1008347"/>
              <a:gd name="connsiteY11" fmla="*/ 452006 h 452006"/>
              <a:gd name="connsiteX12" fmla="*/ 0 w 1008347"/>
              <a:gd name="connsiteY12" fmla="*/ 0 h 45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8347" h="452006">
                <a:moveTo>
                  <a:pt x="0" y="0"/>
                </a:moveTo>
                <a:lnTo>
                  <a:pt x="88112" y="3834"/>
                </a:lnTo>
                <a:lnTo>
                  <a:pt x="209266" y="17893"/>
                </a:lnTo>
                <a:lnTo>
                  <a:pt x="325152" y="44252"/>
                </a:lnTo>
                <a:lnTo>
                  <a:pt x="439283" y="77641"/>
                </a:lnTo>
                <a:lnTo>
                  <a:pt x="548146" y="121574"/>
                </a:lnTo>
                <a:lnTo>
                  <a:pt x="651741" y="174294"/>
                </a:lnTo>
                <a:lnTo>
                  <a:pt x="751825" y="234042"/>
                </a:lnTo>
                <a:lnTo>
                  <a:pt x="844885" y="300820"/>
                </a:lnTo>
                <a:lnTo>
                  <a:pt x="932678" y="374628"/>
                </a:lnTo>
                <a:lnTo>
                  <a:pt x="1008347" y="452006"/>
                </a:lnTo>
                <a:lnTo>
                  <a:pt x="0" y="452006"/>
                </a:lnTo>
                <a:lnTo>
                  <a:pt x="0" y="0"/>
                </a:lnTo>
                <a:close/>
              </a:path>
            </a:pathLst>
          </a:custGeom>
          <a:solidFill>
            <a:srgbClr val="2B5F6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44" name="Freeform: Shape 43">
            <a:extLst>
              <a:ext uri="{FF2B5EF4-FFF2-40B4-BE49-F238E27FC236}">
                <a16:creationId xmlns:a16="http://schemas.microsoft.com/office/drawing/2014/main" id="{FF79D835-4AF6-C162-F6FD-BC6D96844C9C}"/>
              </a:ext>
            </a:extLst>
          </p:cNvPr>
          <p:cNvSpPr/>
          <p:nvPr/>
        </p:nvSpPr>
        <p:spPr>
          <a:xfrm>
            <a:off x="2308579" y="2183092"/>
            <a:ext cx="1527862" cy="536799"/>
          </a:xfrm>
          <a:custGeom>
            <a:avLst/>
            <a:gdLst>
              <a:gd name="connsiteX0" fmla="*/ 0 w 1311067"/>
              <a:gd name="connsiteY0" fmla="*/ 0 h 460630"/>
              <a:gd name="connsiteX1" fmla="*/ 1045885 w 1311067"/>
              <a:gd name="connsiteY1" fmla="*/ 0 h 460630"/>
              <a:gd name="connsiteX2" fmla="*/ 1088949 w 1311067"/>
              <a:gd name="connsiteY2" fmla="*/ 50116 h 460630"/>
              <a:gd name="connsiteX3" fmla="*/ 1157427 w 1311067"/>
              <a:gd name="connsiteY3" fmla="*/ 143254 h 460630"/>
              <a:gd name="connsiteX4" fmla="*/ 1217126 w 1311067"/>
              <a:gd name="connsiteY4" fmla="*/ 243421 h 460630"/>
              <a:gd name="connsiteX5" fmla="*/ 1268046 w 1311067"/>
              <a:gd name="connsiteY5" fmla="*/ 348860 h 460630"/>
              <a:gd name="connsiteX6" fmla="*/ 1310187 w 1311067"/>
              <a:gd name="connsiteY6" fmla="*/ 457813 h 460630"/>
              <a:gd name="connsiteX7" fmla="*/ 1311067 w 1311067"/>
              <a:gd name="connsiteY7" fmla="*/ 460630 h 460630"/>
              <a:gd name="connsiteX8" fmla="*/ 0 w 1311067"/>
              <a:gd name="connsiteY8" fmla="*/ 460630 h 460630"/>
              <a:gd name="connsiteX9" fmla="*/ 0 w 1311067"/>
              <a:gd name="connsiteY9" fmla="*/ 0 h 46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1067" h="460630">
                <a:moveTo>
                  <a:pt x="0" y="0"/>
                </a:moveTo>
                <a:lnTo>
                  <a:pt x="1045885" y="0"/>
                </a:lnTo>
                <a:lnTo>
                  <a:pt x="1088949" y="50116"/>
                </a:lnTo>
                <a:lnTo>
                  <a:pt x="1157427" y="143254"/>
                </a:lnTo>
                <a:lnTo>
                  <a:pt x="1217126" y="243421"/>
                </a:lnTo>
                <a:lnTo>
                  <a:pt x="1268046" y="348860"/>
                </a:lnTo>
                <a:lnTo>
                  <a:pt x="1310187" y="457813"/>
                </a:lnTo>
                <a:lnTo>
                  <a:pt x="1311067" y="460630"/>
                </a:lnTo>
                <a:lnTo>
                  <a:pt x="0" y="460630"/>
                </a:lnTo>
                <a:lnTo>
                  <a:pt x="0" y="0"/>
                </a:lnTo>
                <a:close/>
              </a:path>
            </a:pathLst>
          </a:custGeom>
          <a:solidFill>
            <a:srgbClr val="408E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42" name="Freeform: Shape 41">
            <a:extLst>
              <a:ext uri="{FF2B5EF4-FFF2-40B4-BE49-F238E27FC236}">
                <a16:creationId xmlns:a16="http://schemas.microsoft.com/office/drawing/2014/main" id="{E8DEEC16-3406-FBF5-774F-6996C9F54C77}"/>
              </a:ext>
            </a:extLst>
          </p:cNvPr>
          <p:cNvSpPr/>
          <p:nvPr/>
        </p:nvSpPr>
        <p:spPr>
          <a:xfrm>
            <a:off x="2308577" y="2769961"/>
            <a:ext cx="1620962" cy="536799"/>
          </a:xfrm>
          <a:custGeom>
            <a:avLst/>
            <a:gdLst>
              <a:gd name="connsiteX0" fmla="*/ 0 w 1390956"/>
              <a:gd name="connsiteY0" fmla="*/ 0 h 460630"/>
              <a:gd name="connsiteX1" fmla="*/ 1324482 w 1390956"/>
              <a:gd name="connsiteY1" fmla="*/ 0 h 460630"/>
              <a:gd name="connsiteX2" fmla="*/ 1345304 w 1390956"/>
              <a:gd name="connsiteY2" fmla="*/ 66687 h 460630"/>
              <a:gd name="connsiteX3" fmla="*/ 1371642 w 1390956"/>
              <a:gd name="connsiteY3" fmla="*/ 182669 h 460630"/>
              <a:gd name="connsiteX4" fmla="*/ 1387444 w 1390956"/>
              <a:gd name="connsiteY4" fmla="*/ 303924 h 460630"/>
              <a:gd name="connsiteX5" fmla="*/ 1390956 w 1390956"/>
              <a:gd name="connsiteY5" fmla="*/ 426936 h 460630"/>
              <a:gd name="connsiteX6" fmla="*/ 1389994 w 1390956"/>
              <a:gd name="connsiteY6" fmla="*/ 460630 h 460630"/>
              <a:gd name="connsiteX7" fmla="*/ 0 w 1390956"/>
              <a:gd name="connsiteY7" fmla="*/ 460630 h 460630"/>
              <a:gd name="connsiteX8" fmla="*/ 0 w 1390956"/>
              <a:gd name="connsiteY8" fmla="*/ 0 h 46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56" h="460630">
                <a:moveTo>
                  <a:pt x="0" y="0"/>
                </a:moveTo>
                <a:lnTo>
                  <a:pt x="1324482" y="0"/>
                </a:lnTo>
                <a:lnTo>
                  <a:pt x="1345304" y="66687"/>
                </a:lnTo>
                <a:lnTo>
                  <a:pt x="1371642" y="182669"/>
                </a:lnTo>
                <a:lnTo>
                  <a:pt x="1387444" y="303924"/>
                </a:lnTo>
                <a:lnTo>
                  <a:pt x="1390956" y="426936"/>
                </a:lnTo>
                <a:lnTo>
                  <a:pt x="1389994" y="460630"/>
                </a:lnTo>
                <a:lnTo>
                  <a:pt x="0" y="460630"/>
                </a:lnTo>
                <a:lnTo>
                  <a:pt x="0" y="0"/>
                </a:lnTo>
                <a:close/>
              </a:path>
            </a:pathLst>
          </a:custGeom>
          <a:solidFill>
            <a:srgbClr val="6DB1C7"/>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40" name="Freeform: Shape 39">
            <a:extLst>
              <a:ext uri="{FF2B5EF4-FFF2-40B4-BE49-F238E27FC236}">
                <a16:creationId xmlns:a16="http://schemas.microsoft.com/office/drawing/2014/main" id="{DA1C3A1B-8E04-6BA9-AC40-8CEA17A37908}"/>
              </a:ext>
            </a:extLst>
          </p:cNvPr>
          <p:cNvSpPr/>
          <p:nvPr/>
        </p:nvSpPr>
        <p:spPr>
          <a:xfrm>
            <a:off x="2308577" y="3356829"/>
            <a:ext cx="1618412" cy="536799"/>
          </a:xfrm>
          <a:custGeom>
            <a:avLst/>
            <a:gdLst>
              <a:gd name="connsiteX0" fmla="*/ 0 w 1388768"/>
              <a:gd name="connsiteY0" fmla="*/ 0 h 460630"/>
              <a:gd name="connsiteX1" fmla="*/ 1388768 w 1388768"/>
              <a:gd name="connsiteY1" fmla="*/ 0 h 460630"/>
              <a:gd name="connsiteX2" fmla="*/ 1387444 w 1388768"/>
              <a:gd name="connsiteY2" fmla="*/ 46353 h 460630"/>
              <a:gd name="connsiteX3" fmla="*/ 1371642 w 1388768"/>
              <a:gd name="connsiteY3" fmla="*/ 165851 h 460630"/>
              <a:gd name="connsiteX4" fmla="*/ 1345304 w 1388768"/>
              <a:gd name="connsiteY4" fmla="*/ 283591 h 460630"/>
              <a:gd name="connsiteX5" fmla="*/ 1310187 w 1388768"/>
              <a:gd name="connsiteY5" fmla="*/ 396059 h 460630"/>
              <a:gd name="connsiteX6" fmla="*/ 1285212 w 1388768"/>
              <a:gd name="connsiteY6" fmla="*/ 460630 h 460630"/>
              <a:gd name="connsiteX7" fmla="*/ 0 w 1388768"/>
              <a:gd name="connsiteY7" fmla="*/ 460630 h 460630"/>
              <a:gd name="connsiteX8" fmla="*/ 0 w 1388768"/>
              <a:gd name="connsiteY8" fmla="*/ 0 h 46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8768" h="460630">
                <a:moveTo>
                  <a:pt x="0" y="0"/>
                </a:moveTo>
                <a:lnTo>
                  <a:pt x="1388768" y="0"/>
                </a:lnTo>
                <a:lnTo>
                  <a:pt x="1387444" y="46353"/>
                </a:lnTo>
                <a:lnTo>
                  <a:pt x="1371642" y="165851"/>
                </a:lnTo>
                <a:lnTo>
                  <a:pt x="1345304" y="283591"/>
                </a:lnTo>
                <a:lnTo>
                  <a:pt x="1310187" y="396059"/>
                </a:lnTo>
                <a:lnTo>
                  <a:pt x="1285212" y="460630"/>
                </a:lnTo>
                <a:lnTo>
                  <a:pt x="0" y="460630"/>
                </a:lnTo>
                <a:lnTo>
                  <a:pt x="0" y="0"/>
                </a:lnTo>
                <a:close/>
              </a:path>
            </a:pathLst>
          </a:custGeom>
          <a:solidFill>
            <a:srgbClr val="A7D0DD"/>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38" name="Freeform: Shape 37">
            <a:extLst>
              <a:ext uri="{FF2B5EF4-FFF2-40B4-BE49-F238E27FC236}">
                <a16:creationId xmlns:a16="http://schemas.microsoft.com/office/drawing/2014/main" id="{88189D66-ED40-AEE0-6AB1-367E265734DE}"/>
              </a:ext>
            </a:extLst>
          </p:cNvPr>
          <p:cNvSpPr/>
          <p:nvPr/>
        </p:nvSpPr>
        <p:spPr>
          <a:xfrm>
            <a:off x="2308577" y="3943698"/>
            <a:ext cx="1478366" cy="536799"/>
          </a:xfrm>
          <a:custGeom>
            <a:avLst/>
            <a:gdLst>
              <a:gd name="connsiteX0" fmla="*/ 0 w 1268594"/>
              <a:gd name="connsiteY0" fmla="*/ 0 h 460630"/>
              <a:gd name="connsiteX1" fmla="*/ 1268594 w 1268594"/>
              <a:gd name="connsiteY1" fmla="*/ 0 h 460630"/>
              <a:gd name="connsiteX2" fmla="*/ 1268046 w 1268594"/>
              <a:gd name="connsiteY2" fmla="*/ 1417 h 460630"/>
              <a:gd name="connsiteX3" fmla="*/ 1215370 w 1268594"/>
              <a:gd name="connsiteY3" fmla="*/ 106856 h 460630"/>
              <a:gd name="connsiteX4" fmla="*/ 1155671 w 1268594"/>
              <a:gd name="connsiteY4" fmla="*/ 205266 h 460630"/>
              <a:gd name="connsiteX5" fmla="*/ 1087193 w 1268594"/>
              <a:gd name="connsiteY5" fmla="*/ 298404 h 460630"/>
              <a:gd name="connsiteX6" fmla="*/ 963446 w 1268594"/>
              <a:gd name="connsiteY6" fmla="*/ 460630 h 460630"/>
              <a:gd name="connsiteX7" fmla="*/ 0 w 1268594"/>
              <a:gd name="connsiteY7" fmla="*/ 460630 h 460630"/>
              <a:gd name="connsiteX8" fmla="*/ 0 w 1268594"/>
              <a:gd name="connsiteY8" fmla="*/ 0 h 46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8594" h="460630">
                <a:moveTo>
                  <a:pt x="0" y="0"/>
                </a:moveTo>
                <a:lnTo>
                  <a:pt x="1268594" y="0"/>
                </a:lnTo>
                <a:lnTo>
                  <a:pt x="1268046" y="1417"/>
                </a:lnTo>
                <a:lnTo>
                  <a:pt x="1215370" y="106856"/>
                </a:lnTo>
                <a:lnTo>
                  <a:pt x="1155671" y="205266"/>
                </a:lnTo>
                <a:lnTo>
                  <a:pt x="1087193" y="298404"/>
                </a:lnTo>
                <a:lnTo>
                  <a:pt x="963446" y="460630"/>
                </a:lnTo>
                <a:lnTo>
                  <a:pt x="0" y="460630"/>
                </a:lnTo>
                <a:lnTo>
                  <a:pt x="0" y="0"/>
                </a:lnTo>
                <a:close/>
              </a:path>
            </a:pathLst>
          </a:custGeom>
          <a:solidFill>
            <a:srgbClr val="0F71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30" name="Freeform: Shape 29">
            <a:extLst>
              <a:ext uri="{FF2B5EF4-FFF2-40B4-BE49-F238E27FC236}">
                <a16:creationId xmlns:a16="http://schemas.microsoft.com/office/drawing/2014/main" id="{AF9088DE-9EE4-EAE8-9A9B-0FF7257A1615}"/>
              </a:ext>
            </a:extLst>
          </p:cNvPr>
          <p:cNvSpPr/>
          <p:nvPr/>
        </p:nvSpPr>
        <p:spPr>
          <a:xfrm>
            <a:off x="2308577" y="4530566"/>
            <a:ext cx="1086883" cy="536799"/>
          </a:xfrm>
          <a:custGeom>
            <a:avLst/>
            <a:gdLst>
              <a:gd name="connsiteX0" fmla="*/ 0 w 932660"/>
              <a:gd name="connsiteY0" fmla="*/ 0 h 460630"/>
              <a:gd name="connsiteX1" fmla="*/ 932660 w 932660"/>
              <a:gd name="connsiteY1" fmla="*/ 0 h 460630"/>
              <a:gd name="connsiteX2" fmla="*/ 843129 w 932660"/>
              <a:gd name="connsiteY2" fmla="*/ 125184 h 460630"/>
              <a:gd name="connsiteX3" fmla="*/ 728999 w 932660"/>
              <a:gd name="connsiteY3" fmla="*/ 297401 h 460630"/>
              <a:gd name="connsiteX4" fmla="*/ 632773 w 932660"/>
              <a:gd name="connsiteY4" fmla="*/ 460630 h 460630"/>
              <a:gd name="connsiteX5" fmla="*/ 0 w 932660"/>
              <a:gd name="connsiteY5" fmla="*/ 460630 h 460630"/>
              <a:gd name="connsiteX6" fmla="*/ 0 w 932660"/>
              <a:gd name="connsiteY6" fmla="*/ 0 h 46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660" h="460630">
                <a:moveTo>
                  <a:pt x="0" y="0"/>
                </a:moveTo>
                <a:lnTo>
                  <a:pt x="932660" y="0"/>
                </a:lnTo>
                <a:lnTo>
                  <a:pt x="843129" y="125184"/>
                </a:lnTo>
                <a:lnTo>
                  <a:pt x="728999" y="297401"/>
                </a:lnTo>
                <a:lnTo>
                  <a:pt x="632773" y="460630"/>
                </a:lnTo>
                <a:lnTo>
                  <a:pt x="0" y="460630"/>
                </a:lnTo>
                <a:lnTo>
                  <a:pt x="0" y="0"/>
                </a:lnTo>
                <a:close/>
              </a:path>
            </a:pathLst>
          </a:custGeom>
          <a:solidFill>
            <a:srgbClr val="1496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28" name="Freeform: Shape 27">
            <a:extLst>
              <a:ext uri="{FF2B5EF4-FFF2-40B4-BE49-F238E27FC236}">
                <a16:creationId xmlns:a16="http://schemas.microsoft.com/office/drawing/2014/main" id="{3408E52C-F5F4-A3CC-FF15-4D039A488239}"/>
              </a:ext>
            </a:extLst>
          </p:cNvPr>
          <p:cNvSpPr>
            <a:spLocks/>
          </p:cNvSpPr>
          <p:nvPr/>
        </p:nvSpPr>
        <p:spPr>
          <a:xfrm>
            <a:off x="2308579" y="5117436"/>
            <a:ext cx="728818" cy="515385"/>
          </a:xfrm>
          <a:custGeom>
            <a:avLst/>
            <a:gdLst>
              <a:gd name="connsiteX0" fmla="*/ 0 w 625403"/>
              <a:gd name="connsiteY0" fmla="*/ 0 h 442255"/>
              <a:gd name="connsiteX1" fmla="*/ 625403 w 625403"/>
              <a:gd name="connsiteY1" fmla="*/ 0 h 442255"/>
              <a:gd name="connsiteX2" fmla="*/ 625403 w 625403"/>
              <a:gd name="connsiteY2" fmla="*/ 442255 h 442255"/>
              <a:gd name="connsiteX3" fmla="*/ 0 w 625403"/>
              <a:gd name="connsiteY3" fmla="*/ 442255 h 442255"/>
              <a:gd name="connsiteX4" fmla="*/ 0 w 625403"/>
              <a:gd name="connsiteY4" fmla="*/ 0 h 442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403" h="442255">
                <a:moveTo>
                  <a:pt x="0" y="0"/>
                </a:moveTo>
                <a:lnTo>
                  <a:pt x="625403" y="0"/>
                </a:lnTo>
                <a:lnTo>
                  <a:pt x="625403" y="442255"/>
                </a:lnTo>
                <a:lnTo>
                  <a:pt x="0" y="442255"/>
                </a:lnTo>
                <a:lnTo>
                  <a:pt x="0" y="0"/>
                </a:lnTo>
                <a:close/>
              </a:path>
            </a:pathLst>
          </a:custGeom>
          <a:solidFill>
            <a:srgbClr val="63C6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grpSp>
        <p:nvGrpSpPr>
          <p:cNvPr id="52" name="Group 51">
            <a:extLst>
              <a:ext uri="{FF2B5EF4-FFF2-40B4-BE49-F238E27FC236}">
                <a16:creationId xmlns:a16="http://schemas.microsoft.com/office/drawing/2014/main" id="{E818FE68-5680-7C0E-3325-C3E33165B8E8}"/>
              </a:ext>
            </a:extLst>
          </p:cNvPr>
          <p:cNvGrpSpPr/>
          <p:nvPr/>
        </p:nvGrpSpPr>
        <p:grpSpPr>
          <a:xfrm>
            <a:off x="1504500" y="5781155"/>
            <a:ext cx="1568240" cy="1101577"/>
            <a:chOff x="-1769936" y="5512312"/>
            <a:chExt cx="1345715" cy="945269"/>
          </a:xfrm>
          <a:solidFill>
            <a:schemeClr val="bg1">
              <a:lumMod val="85000"/>
            </a:schemeClr>
          </a:solidFill>
        </p:grpSpPr>
        <p:sp>
          <p:nvSpPr>
            <p:cNvPr id="50" name="Freeform 59">
              <a:extLst>
                <a:ext uri="{FF2B5EF4-FFF2-40B4-BE49-F238E27FC236}">
                  <a16:creationId xmlns:a16="http://schemas.microsoft.com/office/drawing/2014/main" id="{EDC2A269-4208-1313-804D-37F9B2F91744}"/>
                </a:ext>
              </a:extLst>
            </p:cNvPr>
            <p:cNvSpPr>
              <a:spLocks/>
            </p:cNvSpPr>
            <p:nvPr/>
          </p:nvSpPr>
          <p:spPr bwMode="auto">
            <a:xfrm>
              <a:off x="-1769936" y="5512312"/>
              <a:ext cx="1345715" cy="290252"/>
            </a:xfrm>
            <a:custGeom>
              <a:avLst/>
              <a:gdLst>
                <a:gd name="T0" fmla="*/ 85 w 770"/>
                <a:gd name="T1" fmla="*/ 0 h 169"/>
                <a:gd name="T2" fmla="*/ 686 w 770"/>
                <a:gd name="T3" fmla="*/ 0 h 169"/>
                <a:gd name="T4" fmla="*/ 708 w 770"/>
                <a:gd name="T5" fmla="*/ 4 h 169"/>
                <a:gd name="T6" fmla="*/ 728 w 770"/>
                <a:gd name="T7" fmla="*/ 12 h 169"/>
                <a:gd name="T8" fmla="*/ 745 w 770"/>
                <a:gd name="T9" fmla="*/ 25 h 169"/>
                <a:gd name="T10" fmla="*/ 758 w 770"/>
                <a:gd name="T11" fmla="*/ 42 h 169"/>
                <a:gd name="T12" fmla="*/ 767 w 770"/>
                <a:gd name="T13" fmla="*/ 62 h 169"/>
                <a:gd name="T14" fmla="*/ 770 w 770"/>
                <a:gd name="T15" fmla="*/ 84 h 169"/>
                <a:gd name="T16" fmla="*/ 767 w 770"/>
                <a:gd name="T17" fmla="*/ 107 h 169"/>
                <a:gd name="T18" fmla="*/ 758 w 770"/>
                <a:gd name="T19" fmla="*/ 127 h 169"/>
                <a:gd name="T20" fmla="*/ 745 w 770"/>
                <a:gd name="T21" fmla="*/ 144 h 169"/>
                <a:gd name="T22" fmla="*/ 728 w 770"/>
                <a:gd name="T23" fmla="*/ 157 h 169"/>
                <a:gd name="T24" fmla="*/ 708 w 770"/>
                <a:gd name="T25" fmla="*/ 166 h 169"/>
                <a:gd name="T26" fmla="*/ 686 w 770"/>
                <a:gd name="T27" fmla="*/ 169 h 169"/>
                <a:gd name="T28" fmla="*/ 85 w 770"/>
                <a:gd name="T29" fmla="*/ 169 h 169"/>
                <a:gd name="T30" fmla="*/ 62 w 770"/>
                <a:gd name="T31" fmla="*/ 166 h 169"/>
                <a:gd name="T32" fmla="*/ 42 w 770"/>
                <a:gd name="T33" fmla="*/ 157 h 169"/>
                <a:gd name="T34" fmla="*/ 25 w 770"/>
                <a:gd name="T35" fmla="*/ 144 h 169"/>
                <a:gd name="T36" fmla="*/ 13 w 770"/>
                <a:gd name="T37" fmla="*/ 127 h 169"/>
                <a:gd name="T38" fmla="*/ 3 w 770"/>
                <a:gd name="T39" fmla="*/ 107 h 169"/>
                <a:gd name="T40" fmla="*/ 0 w 770"/>
                <a:gd name="T41" fmla="*/ 84 h 169"/>
                <a:gd name="T42" fmla="*/ 3 w 770"/>
                <a:gd name="T43" fmla="*/ 62 h 169"/>
                <a:gd name="T44" fmla="*/ 13 w 770"/>
                <a:gd name="T45" fmla="*/ 42 h 169"/>
                <a:gd name="T46" fmla="*/ 25 w 770"/>
                <a:gd name="T47" fmla="*/ 25 h 169"/>
                <a:gd name="T48" fmla="*/ 42 w 770"/>
                <a:gd name="T49" fmla="*/ 12 h 169"/>
                <a:gd name="T50" fmla="*/ 62 w 770"/>
                <a:gd name="T51" fmla="*/ 4 h 169"/>
                <a:gd name="T52" fmla="*/ 85 w 770"/>
                <a:gd name="T53"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0" h="169">
                  <a:moveTo>
                    <a:pt x="85" y="0"/>
                  </a:moveTo>
                  <a:lnTo>
                    <a:pt x="686" y="0"/>
                  </a:lnTo>
                  <a:lnTo>
                    <a:pt x="708" y="4"/>
                  </a:lnTo>
                  <a:lnTo>
                    <a:pt x="728" y="12"/>
                  </a:lnTo>
                  <a:lnTo>
                    <a:pt x="745" y="25"/>
                  </a:lnTo>
                  <a:lnTo>
                    <a:pt x="758" y="42"/>
                  </a:lnTo>
                  <a:lnTo>
                    <a:pt x="767" y="62"/>
                  </a:lnTo>
                  <a:lnTo>
                    <a:pt x="770" y="84"/>
                  </a:lnTo>
                  <a:lnTo>
                    <a:pt x="767" y="107"/>
                  </a:lnTo>
                  <a:lnTo>
                    <a:pt x="758" y="127"/>
                  </a:lnTo>
                  <a:lnTo>
                    <a:pt x="745" y="144"/>
                  </a:lnTo>
                  <a:lnTo>
                    <a:pt x="728" y="157"/>
                  </a:lnTo>
                  <a:lnTo>
                    <a:pt x="708" y="166"/>
                  </a:lnTo>
                  <a:lnTo>
                    <a:pt x="686" y="169"/>
                  </a:lnTo>
                  <a:lnTo>
                    <a:pt x="85" y="169"/>
                  </a:lnTo>
                  <a:lnTo>
                    <a:pt x="62" y="166"/>
                  </a:lnTo>
                  <a:lnTo>
                    <a:pt x="42" y="157"/>
                  </a:lnTo>
                  <a:lnTo>
                    <a:pt x="25" y="144"/>
                  </a:lnTo>
                  <a:lnTo>
                    <a:pt x="13" y="127"/>
                  </a:lnTo>
                  <a:lnTo>
                    <a:pt x="3" y="107"/>
                  </a:lnTo>
                  <a:lnTo>
                    <a:pt x="0" y="84"/>
                  </a:lnTo>
                  <a:lnTo>
                    <a:pt x="3" y="62"/>
                  </a:lnTo>
                  <a:lnTo>
                    <a:pt x="13" y="42"/>
                  </a:lnTo>
                  <a:lnTo>
                    <a:pt x="25" y="25"/>
                  </a:lnTo>
                  <a:lnTo>
                    <a:pt x="42" y="12"/>
                  </a:lnTo>
                  <a:lnTo>
                    <a:pt x="62" y="4"/>
                  </a:lnTo>
                  <a:lnTo>
                    <a:pt x="85" y="0"/>
                  </a:lnTo>
                  <a:close/>
                </a:path>
              </a:pathLst>
            </a:custGeom>
            <a:grpFill/>
            <a:ln w="0">
              <a:noFill/>
              <a:prstDash val="solid"/>
              <a:round/>
              <a:headEnd/>
              <a:tailEnd/>
            </a:ln>
            <a:extLst>
              <a:ext uri="{91240B29-F687-4F45-9708-019B960494DF}">
                <a14:hiddenLine xmlns:a14="http://schemas.microsoft.com/office/drawing/2010/main" w="0">
                  <a:solidFill>
                    <a:srgbClr val="4D4D4D"/>
                  </a:solidFill>
                  <a:prstDash val="solid"/>
                  <a:round/>
                  <a:headEnd/>
                  <a:tailEnd/>
                </a14:hiddenLine>
              </a:ext>
            </a:extLst>
          </p:spPr>
          <p:txBody>
            <a:bodyPr vert="horz" wrap="square" lIns="98694" tIns="49347" rIns="98694" bIns="49347" numCol="1" anchor="t" anchorCtr="0" compatLnSpc="1">
              <a:prstTxWarp prst="textNoShape">
                <a:avLst/>
              </a:prstTxWarp>
            </a:bodyPr>
            <a:lstStyle/>
            <a:p>
              <a:endParaRPr lang="en-US" sz="2159">
                <a:solidFill>
                  <a:srgbClr val="000000"/>
                </a:solidFill>
              </a:endParaRPr>
            </a:p>
          </p:txBody>
        </p:sp>
        <p:sp>
          <p:nvSpPr>
            <p:cNvPr id="51" name="Freeform 60">
              <a:extLst>
                <a:ext uri="{FF2B5EF4-FFF2-40B4-BE49-F238E27FC236}">
                  <a16:creationId xmlns:a16="http://schemas.microsoft.com/office/drawing/2014/main" id="{20D5D7AB-1E39-A5A8-B730-00E81B338C05}"/>
                </a:ext>
              </a:extLst>
            </p:cNvPr>
            <p:cNvSpPr>
              <a:spLocks/>
            </p:cNvSpPr>
            <p:nvPr/>
          </p:nvSpPr>
          <p:spPr bwMode="auto">
            <a:xfrm>
              <a:off x="-1690777" y="5877077"/>
              <a:ext cx="1187397" cy="580504"/>
            </a:xfrm>
            <a:custGeom>
              <a:avLst/>
              <a:gdLst>
                <a:gd name="T0" fmla="*/ 0 w 681"/>
                <a:gd name="T1" fmla="*/ 0 h 330"/>
                <a:gd name="T2" fmla="*/ 681 w 681"/>
                <a:gd name="T3" fmla="*/ 0 h 330"/>
                <a:gd name="T4" fmla="*/ 678 w 681"/>
                <a:gd name="T5" fmla="*/ 34 h 330"/>
                <a:gd name="T6" fmla="*/ 670 w 681"/>
                <a:gd name="T7" fmla="*/ 67 h 330"/>
                <a:gd name="T8" fmla="*/ 656 w 681"/>
                <a:gd name="T9" fmla="*/ 96 h 330"/>
                <a:gd name="T10" fmla="*/ 638 w 681"/>
                <a:gd name="T11" fmla="*/ 122 h 330"/>
                <a:gd name="T12" fmla="*/ 616 w 681"/>
                <a:gd name="T13" fmla="*/ 146 h 330"/>
                <a:gd name="T14" fmla="*/ 590 w 681"/>
                <a:gd name="T15" fmla="*/ 166 h 330"/>
                <a:gd name="T16" fmla="*/ 562 w 681"/>
                <a:gd name="T17" fmla="*/ 180 h 330"/>
                <a:gd name="T18" fmla="*/ 530 w 681"/>
                <a:gd name="T19" fmla="*/ 190 h 330"/>
                <a:gd name="T20" fmla="*/ 497 w 681"/>
                <a:gd name="T21" fmla="*/ 196 h 330"/>
                <a:gd name="T22" fmla="*/ 489 w 681"/>
                <a:gd name="T23" fmla="*/ 223 h 330"/>
                <a:gd name="T24" fmla="*/ 478 w 681"/>
                <a:gd name="T25" fmla="*/ 248 h 330"/>
                <a:gd name="T26" fmla="*/ 463 w 681"/>
                <a:gd name="T27" fmla="*/ 271 h 330"/>
                <a:gd name="T28" fmla="*/ 444 w 681"/>
                <a:gd name="T29" fmla="*/ 291 h 330"/>
                <a:gd name="T30" fmla="*/ 422 w 681"/>
                <a:gd name="T31" fmla="*/ 307 h 330"/>
                <a:gd name="T32" fmla="*/ 398 w 681"/>
                <a:gd name="T33" fmla="*/ 319 h 330"/>
                <a:gd name="T34" fmla="*/ 370 w 681"/>
                <a:gd name="T35" fmla="*/ 327 h 330"/>
                <a:gd name="T36" fmla="*/ 342 w 681"/>
                <a:gd name="T37" fmla="*/ 330 h 330"/>
                <a:gd name="T38" fmla="*/ 313 w 681"/>
                <a:gd name="T39" fmla="*/ 327 h 330"/>
                <a:gd name="T40" fmla="*/ 285 w 681"/>
                <a:gd name="T41" fmla="*/ 319 h 330"/>
                <a:gd name="T42" fmla="*/ 260 w 681"/>
                <a:gd name="T43" fmla="*/ 307 h 330"/>
                <a:gd name="T44" fmla="*/ 239 w 681"/>
                <a:gd name="T45" fmla="*/ 291 h 330"/>
                <a:gd name="T46" fmla="*/ 220 w 681"/>
                <a:gd name="T47" fmla="*/ 271 h 330"/>
                <a:gd name="T48" fmla="*/ 205 w 681"/>
                <a:gd name="T49" fmla="*/ 248 h 330"/>
                <a:gd name="T50" fmla="*/ 193 w 681"/>
                <a:gd name="T51" fmla="*/ 223 h 330"/>
                <a:gd name="T52" fmla="*/ 186 w 681"/>
                <a:gd name="T53" fmla="*/ 196 h 330"/>
                <a:gd name="T54" fmla="*/ 153 w 681"/>
                <a:gd name="T55" fmla="*/ 190 h 330"/>
                <a:gd name="T56" fmla="*/ 121 w 681"/>
                <a:gd name="T57" fmla="*/ 180 h 330"/>
                <a:gd name="T58" fmla="*/ 92 w 681"/>
                <a:gd name="T59" fmla="*/ 166 h 330"/>
                <a:gd name="T60" fmla="*/ 67 w 681"/>
                <a:gd name="T61" fmla="*/ 146 h 330"/>
                <a:gd name="T62" fmla="*/ 45 w 681"/>
                <a:gd name="T63" fmla="*/ 122 h 330"/>
                <a:gd name="T64" fmla="*/ 26 w 681"/>
                <a:gd name="T65" fmla="*/ 96 h 330"/>
                <a:gd name="T66" fmla="*/ 13 w 681"/>
                <a:gd name="T67" fmla="*/ 67 h 330"/>
                <a:gd name="T68" fmla="*/ 4 w 681"/>
                <a:gd name="T69" fmla="*/ 34 h 330"/>
                <a:gd name="T70" fmla="*/ 0 w 681"/>
                <a:gd name="T71"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1" h="330">
                  <a:moveTo>
                    <a:pt x="0" y="0"/>
                  </a:moveTo>
                  <a:lnTo>
                    <a:pt x="681" y="0"/>
                  </a:lnTo>
                  <a:lnTo>
                    <a:pt x="678" y="34"/>
                  </a:lnTo>
                  <a:lnTo>
                    <a:pt x="670" y="67"/>
                  </a:lnTo>
                  <a:lnTo>
                    <a:pt x="656" y="96"/>
                  </a:lnTo>
                  <a:lnTo>
                    <a:pt x="638" y="122"/>
                  </a:lnTo>
                  <a:lnTo>
                    <a:pt x="616" y="146"/>
                  </a:lnTo>
                  <a:lnTo>
                    <a:pt x="590" y="166"/>
                  </a:lnTo>
                  <a:lnTo>
                    <a:pt x="562" y="180"/>
                  </a:lnTo>
                  <a:lnTo>
                    <a:pt x="530" y="190"/>
                  </a:lnTo>
                  <a:lnTo>
                    <a:pt x="497" y="196"/>
                  </a:lnTo>
                  <a:lnTo>
                    <a:pt x="489" y="223"/>
                  </a:lnTo>
                  <a:lnTo>
                    <a:pt x="478" y="248"/>
                  </a:lnTo>
                  <a:lnTo>
                    <a:pt x="463" y="271"/>
                  </a:lnTo>
                  <a:lnTo>
                    <a:pt x="444" y="291"/>
                  </a:lnTo>
                  <a:lnTo>
                    <a:pt x="422" y="307"/>
                  </a:lnTo>
                  <a:lnTo>
                    <a:pt x="398" y="319"/>
                  </a:lnTo>
                  <a:lnTo>
                    <a:pt x="370" y="327"/>
                  </a:lnTo>
                  <a:lnTo>
                    <a:pt x="342" y="330"/>
                  </a:lnTo>
                  <a:lnTo>
                    <a:pt x="313" y="327"/>
                  </a:lnTo>
                  <a:lnTo>
                    <a:pt x="285" y="319"/>
                  </a:lnTo>
                  <a:lnTo>
                    <a:pt x="260" y="307"/>
                  </a:lnTo>
                  <a:lnTo>
                    <a:pt x="239" y="291"/>
                  </a:lnTo>
                  <a:lnTo>
                    <a:pt x="220" y="271"/>
                  </a:lnTo>
                  <a:lnTo>
                    <a:pt x="205" y="248"/>
                  </a:lnTo>
                  <a:lnTo>
                    <a:pt x="193" y="223"/>
                  </a:lnTo>
                  <a:lnTo>
                    <a:pt x="186" y="196"/>
                  </a:lnTo>
                  <a:lnTo>
                    <a:pt x="153" y="190"/>
                  </a:lnTo>
                  <a:lnTo>
                    <a:pt x="121" y="180"/>
                  </a:lnTo>
                  <a:lnTo>
                    <a:pt x="92" y="166"/>
                  </a:lnTo>
                  <a:lnTo>
                    <a:pt x="67" y="146"/>
                  </a:lnTo>
                  <a:lnTo>
                    <a:pt x="45" y="122"/>
                  </a:lnTo>
                  <a:lnTo>
                    <a:pt x="26" y="96"/>
                  </a:lnTo>
                  <a:lnTo>
                    <a:pt x="13" y="67"/>
                  </a:lnTo>
                  <a:lnTo>
                    <a:pt x="4" y="34"/>
                  </a:lnTo>
                  <a:lnTo>
                    <a:pt x="0" y="0"/>
                  </a:lnTo>
                  <a:close/>
                </a:path>
              </a:pathLst>
            </a:custGeom>
            <a:grpFill/>
            <a:ln w="0">
              <a:noFill/>
              <a:prstDash val="solid"/>
              <a:round/>
              <a:headEnd/>
              <a:tailEnd/>
            </a:ln>
            <a:extLst>
              <a:ext uri="{91240B29-F687-4F45-9708-019B960494DF}">
                <a14:hiddenLine xmlns:a14="http://schemas.microsoft.com/office/drawing/2010/main" w="0">
                  <a:solidFill>
                    <a:srgbClr val="4D4D4D"/>
                  </a:solidFill>
                  <a:prstDash val="solid"/>
                  <a:round/>
                  <a:headEnd/>
                  <a:tailEnd/>
                </a14:hiddenLine>
              </a:ext>
            </a:extLst>
          </p:spPr>
          <p:txBody>
            <a:bodyPr vert="horz" wrap="square" lIns="98694" tIns="49347" rIns="98694" bIns="49347" numCol="1" anchor="t" anchorCtr="0" compatLnSpc="1">
              <a:prstTxWarp prst="textNoShape">
                <a:avLst/>
              </a:prstTxWarp>
            </a:bodyPr>
            <a:lstStyle/>
            <a:p>
              <a:endParaRPr lang="en-US" sz="2159">
                <a:solidFill>
                  <a:srgbClr val="000000"/>
                </a:solidFill>
              </a:endParaRPr>
            </a:p>
          </p:txBody>
        </p:sp>
      </p:grpSp>
      <p:grpSp>
        <p:nvGrpSpPr>
          <p:cNvPr id="82" name="Group 81">
            <a:extLst>
              <a:ext uri="{FF2B5EF4-FFF2-40B4-BE49-F238E27FC236}">
                <a16:creationId xmlns:a16="http://schemas.microsoft.com/office/drawing/2014/main" id="{4EDA3ABE-3742-DB81-F47D-CBF7DC7CCAC0}"/>
              </a:ext>
            </a:extLst>
          </p:cNvPr>
          <p:cNvGrpSpPr>
            <a:grpSpLocks/>
          </p:cNvGrpSpPr>
          <p:nvPr/>
        </p:nvGrpSpPr>
        <p:grpSpPr>
          <a:xfrm>
            <a:off x="4703037" y="2191468"/>
            <a:ext cx="8304938" cy="515385"/>
            <a:chOff x="4703037" y="2119447"/>
            <a:chExt cx="8304938" cy="465121"/>
          </a:xfrm>
        </p:grpSpPr>
        <p:sp>
          <p:nvSpPr>
            <p:cNvPr id="31" name="Rectangle 30">
              <a:extLst>
                <a:ext uri="{FF2B5EF4-FFF2-40B4-BE49-F238E27FC236}">
                  <a16:creationId xmlns:a16="http://schemas.microsoft.com/office/drawing/2014/main" id="{E6B77567-C198-4795-AC6A-EF3C990367FB}"/>
                </a:ext>
              </a:extLst>
            </p:cNvPr>
            <p:cNvSpPr/>
            <p:nvPr/>
          </p:nvSpPr>
          <p:spPr>
            <a:xfrm>
              <a:off x="5029200" y="2119447"/>
              <a:ext cx="7978775" cy="46512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lang="en-US" sz="1600" dirty="0">
                  <a:solidFill>
                    <a:schemeClr val="tx1"/>
                  </a:solidFill>
                </a:rPr>
                <a:t>Improves time management for CF, Regional and Global teams</a:t>
              </a:r>
            </a:p>
          </p:txBody>
        </p:sp>
        <p:cxnSp>
          <p:nvCxnSpPr>
            <p:cNvPr id="12" name="Straight Connector 11">
              <a:extLst>
                <a:ext uri="{FF2B5EF4-FFF2-40B4-BE49-F238E27FC236}">
                  <a16:creationId xmlns:a16="http://schemas.microsoft.com/office/drawing/2014/main" id="{9AA5DEC7-A0FD-430B-9369-83590AE7ECE7}"/>
                </a:ext>
              </a:extLst>
            </p:cNvPr>
            <p:cNvCxnSpPr>
              <a:cxnSpLocks/>
            </p:cNvCxnSpPr>
            <p:nvPr/>
          </p:nvCxnSpPr>
          <p:spPr>
            <a:xfrm>
              <a:off x="4703037" y="2119447"/>
              <a:ext cx="0" cy="465121"/>
            </a:xfrm>
            <a:prstGeom prst="line">
              <a:avLst/>
            </a:prstGeom>
            <a:ln w="1143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1D230106-CD8C-5AFA-689D-8883EA4579E0}"/>
              </a:ext>
            </a:extLst>
          </p:cNvPr>
          <p:cNvGrpSpPr>
            <a:grpSpLocks/>
          </p:cNvGrpSpPr>
          <p:nvPr/>
        </p:nvGrpSpPr>
        <p:grpSpPr>
          <a:xfrm>
            <a:off x="4703037" y="2776662"/>
            <a:ext cx="8304938" cy="515385"/>
            <a:chOff x="4703037" y="2632620"/>
            <a:chExt cx="8304938" cy="465121"/>
          </a:xfrm>
        </p:grpSpPr>
        <p:sp>
          <p:nvSpPr>
            <p:cNvPr id="32" name="Rectangle 31">
              <a:extLst>
                <a:ext uri="{FF2B5EF4-FFF2-40B4-BE49-F238E27FC236}">
                  <a16:creationId xmlns:a16="http://schemas.microsoft.com/office/drawing/2014/main" id="{A5BD2448-81D8-4FCE-916F-0DE0248FA0E9}"/>
                </a:ext>
              </a:extLst>
            </p:cNvPr>
            <p:cNvSpPr/>
            <p:nvPr/>
          </p:nvSpPr>
          <p:spPr>
            <a:xfrm>
              <a:off x="5029200" y="2632620"/>
              <a:ext cx="7978775" cy="46512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lang="en-US" sz="1600" dirty="0">
                  <a:solidFill>
                    <a:schemeClr val="tx1"/>
                  </a:solidFill>
                </a:rPr>
                <a:t>Gives greater transparency to whole teams as </a:t>
              </a:r>
              <a:r>
                <a:rPr lang="en-US" sz="1600">
                  <a:solidFill>
                    <a:schemeClr val="tx1"/>
                  </a:solidFill>
                </a:rPr>
                <a:t>to what's </a:t>
              </a:r>
              <a:r>
                <a:rPr lang="en-US" sz="1600" dirty="0">
                  <a:solidFill>
                    <a:schemeClr val="tx1"/>
                  </a:solidFill>
                </a:rPr>
                <a:t>coming up and impact on other departments e.g. social, email etc. </a:t>
              </a:r>
            </a:p>
          </p:txBody>
        </p:sp>
        <p:cxnSp>
          <p:nvCxnSpPr>
            <p:cNvPr id="47" name="Straight Connector 46">
              <a:extLst>
                <a:ext uri="{FF2B5EF4-FFF2-40B4-BE49-F238E27FC236}">
                  <a16:creationId xmlns:a16="http://schemas.microsoft.com/office/drawing/2014/main" id="{BF512548-7D72-45D0-AB22-1E879F3D6CE3}"/>
                </a:ext>
              </a:extLst>
            </p:cNvPr>
            <p:cNvCxnSpPr>
              <a:cxnSpLocks/>
            </p:cNvCxnSpPr>
            <p:nvPr/>
          </p:nvCxnSpPr>
          <p:spPr>
            <a:xfrm>
              <a:off x="4703037" y="2632620"/>
              <a:ext cx="0" cy="465121"/>
            </a:xfrm>
            <a:prstGeom prst="line">
              <a:avLst/>
            </a:prstGeom>
            <a:ln w="1143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84" name="Group 83">
            <a:extLst>
              <a:ext uri="{FF2B5EF4-FFF2-40B4-BE49-F238E27FC236}">
                <a16:creationId xmlns:a16="http://schemas.microsoft.com/office/drawing/2014/main" id="{89A83765-48C2-45D1-B075-95754A828BB3}"/>
              </a:ext>
            </a:extLst>
          </p:cNvPr>
          <p:cNvGrpSpPr>
            <a:grpSpLocks/>
          </p:cNvGrpSpPr>
          <p:nvPr/>
        </p:nvGrpSpPr>
        <p:grpSpPr>
          <a:xfrm>
            <a:off x="4703037" y="3361856"/>
            <a:ext cx="8304938" cy="515385"/>
            <a:chOff x="4703037" y="3145793"/>
            <a:chExt cx="8304938" cy="465121"/>
          </a:xfrm>
        </p:grpSpPr>
        <p:sp>
          <p:nvSpPr>
            <p:cNvPr id="33" name="Rectangle 32">
              <a:extLst>
                <a:ext uri="{FF2B5EF4-FFF2-40B4-BE49-F238E27FC236}">
                  <a16:creationId xmlns:a16="http://schemas.microsoft.com/office/drawing/2014/main" id="{C19D2799-2591-4CEC-9CF4-74DDDDC75671}"/>
                </a:ext>
              </a:extLst>
            </p:cNvPr>
            <p:cNvSpPr/>
            <p:nvPr/>
          </p:nvSpPr>
          <p:spPr>
            <a:xfrm>
              <a:off x="5029200" y="3145793"/>
              <a:ext cx="7978775" cy="46512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lang="en-US" sz="1600" dirty="0">
                  <a:solidFill>
                    <a:schemeClr val="tx1"/>
                  </a:solidFill>
                </a:rPr>
                <a:t>Ensures consistency between pages</a:t>
              </a:r>
            </a:p>
          </p:txBody>
        </p:sp>
        <p:cxnSp>
          <p:nvCxnSpPr>
            <p:cNvPr id="61" name="Straight Connector 60">
              <a:extLst>
                <a:ext uri="{FF2B5EF4-FFF2-40B4-BE49-F238E27FC236}">
                  <a16:creationId xmlns:a16="http://schemas.microsoft.com/office/drawing/2014/main" id="{3B815C03-32E5-44BE-A4A4-05BF1079719E}"/>
                </a:ext>
              </a:extLst>
            </p:cNvPr>
            <p:cNvCxnSpPr>
              <a:cxnSpLocks/>
            </p:cNvCxnSpPr>
            <p:nvPr/>
          </p:nvCxnSpPr>
          <p:spPr>
            <a:xfrm>
              <a:off x="4703037" y="3145793"/>
              <a:ext cx="0" cy="465121"/>
            </a:xfrm>
            <a:prstGeom prst="line">
              <a:avLst/>
            </a:prstGeom>
            <a:ln w="1143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6E83F91-E386-1475-2AE4-9FC977E52FCF}"/>
              </a:ext>
            </a:extLst>
          </p:cNvPr>
          <p:cNvGrpSpPr>
            <a:grpSpLocks/>
          </p:cNvGrpSpPr>
          <p:nvPr/>
        </p:nvGrpSpPr>
        <p:grpSpPr>
          <a:xfrm>
            <a:off x="4703037" y="3947050"/>
            <a:ext cx="8304938" cy="515385"/>
            <a:chOff x="4703037" y="3658966"/>
            <a:chExt cx="8304938" cy="465121"/>
          </a:xfrm>
        </p:grpSpPr>
        <p:sp>
          <p:nvSpPr>
            <p:cNvPr id="34" name="Rectangle 33">
              <a:extLst>
                <a:ext uri="{FF2B5EF4-FFF2-40B4-BE49-F238E27FC236}">
                  <a16:creationId xmlns:a16="http://schemas.microsoft.com/office/drawing/2014/main" id="{A6BACCAA-EF47-4875-80E9-3AE6CC28EBD1}"/>
                </a:ext>
              </a:extLst>
            </p:cNvPr>
            <p:cNvSpPr/>
            <p:nvPr/>
          </p:nvSpPr>
          <p:spPr>
            <a:xfrm>
              <a:off x="5029200" y="3658966"/>
              <a:ext cx="7978775" cy="46512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lang="en-US" sz="1600" dirty="0">
                  <a:solidFill>
                    <a:schemeClr val="tx1"/>
                  </a:solidFill>
                </a:rPr>
                <a:t>Reduces off-brand pages which damages our company reputation</a:t>
              </a:r>
            </a:p>
          </p:txBody>
        </p:sp>
        <p:cxnSp>
          <p:nvCxnSpPr>
            <p:cNvPr id="62" name="Straight Connector 61">
              <a:extLst>
                <a:ext uri="{FF2B5EF4-FFF2-40B4-BE49-F238E27FC236}">
                  <a16:creationId xmlns:a16="http://schemas.microsoft.com/office/drawing/2014/main" id="{46E4D209-065E-4955-9397-740ABBEE6B50}"/>
                </a:ext>
              </a:extLst>
            </p:cNvPr>
            <p:cNvCxnSpPr>
              <a:cxnSpLocks/>
            </p:cNvCxnSpPr>
            <p:nvPr/>
          </p:nvCxnSpPr>
          <p:spPr>
            <a:xfrm>
              <a:off x="4703037" y="3658966"/>
              <a:ext cx="0" cy="465121"/>
            </a:xfrm>
            <a:prstGeom prst="line">
              <a:avLst/>
            </a:prstGeom>
            <a:ln w="1143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ACB09C5A-E90B-69C1-CA06-8C391CF198BE}"/>
              </a:ext>
            </a:extLst>
          </p:cNvPr>
          <p:cNvGrpSpPr>
            <a:grpSpLocks/>
          </p:cNvGrpSpPr>
          <p:nvPr/>
        </p:nvGrpSpPr>
        <p:grpSpPr>
          <a:xfrm>
            <a:off x="4703037" y="4532244"/>
            <a:ext cx="8304938" cy="515385"/>
            <a:chOff x="4703037" y="4172140"/>
            <a:chExt cx="8304938" cy="465121"/>
          </a:xfrm>
        </p:grpSpPr>
        <p:sp>
          <p:nvSpPr>
            <p:cNvPr id="35" name="Rectangle 34">
              <a:extLst>
                <a:ext uri="{FF2B5EF4-FFF2-40B4-BE49-F238E27FC236}">
                  <a16:creationId xmlns:a16="http://schemas.microsoft.com/office/drawing/2014/main" id="{AC291FAF-91E0-4D33-93AB-F8730481CD61}"/>
                </a:ext>
              </a:extLst>
            </p:cNvPr>
            <p:cNvSpPr/>
            <p:nvPr/>
          </p:nvSpPr>
          <p:spPr>
            <a:xfrm>
              <a:off x="5029200" y="4172140"/>
              <a:ext cx="7978775" cy="46512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lang="en-US" sz="1600" dirty="0">
                  <a:solidFill>
                    <a:schemeClr val="tx1"/>
                  </a:solidFill>
                </a:rPr>
                <a:t>Improves CF understanding of web traffic and management of page legacy</a:t>
              </a:r>
            </a:p>
          </p:txBody>
        </p:sp>
        <p:cxnSp>
          <p:nvCxnSpPr>
            <p:cNvPr id="63" name="Straight Connector 62">
              <a:extLst>
                <a:ext uri="{FF2B5EF4-FFF2-40B4-BE49-F238E27FC236}">
                  <a16:creationId xmlns:a16="http://schemas.microsoft.com/office/drawing/2014/main" id="{22EB6235-28A1-4982-ACC1-08262A4BD908}"/>
                </a:ext>
              </a:extLst>
            </p:cNvPr>
            <p:cNvCxnSpPr>
              <a:cxnSpLocks/>
            </p:cNvCxnSpPr>
            <p:nvPr/>
          </p:nvCxnSpPr>
          <p:spPr>
            <a:xfrm>
              <a:off x="4703037" y="4172140"/>
              <a:ext cx="0" cy="465121"/>
            </a:xfrm>
            <a:prstGeom prst="line">
              <a:avLst/>
            </a:prstGeom>
            <a:ln w="1143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2370C250-157E-EAE0-F840-C49124158135}"/>
              </a:ext>
            </a:extLst>
          </p:cNvPr>
          <p:cNvGrpSpPr>
            <a:grpSpLocks/>
          </p:cNvGrpSpPr>
          <p:nvPr/>
        </p:nvGrpSpPr>
        <p:grpSpPr>
          <a:xfrm>
            <a:off x="4703037" y="5117436"/>
            <a:ext cx="8304938" cy="515385"/>
            <a:chOff x="4703037" y="6074742"/>
            <a:chExt cx="8304938" cy="826247"/>
          </a:xfrm>
        </p:grpSpPr>
        <p:sp>
          <p:nvSpPr>
            <p:cNvPr id="36" name="Rectangle 35">
              <a:extLst>
                <a:ext uri="{FF2B5EF4-FFF2-40B4-BE49-F238E27FC236}">
                  <a16:creationId xmlns:a16="http://schemas.microsoft.com/office/drawing/2014/main" id="{FAE8A6EC-F752-4657-A861-971A0D11BABE}"/>
                </a:ext>
              </a:extLst>
            </p:cNvPr>
            <p:cNvSpPr/>
            <p:nvPr/>
          </p:nvSpPr>
          <p:spPr>
            <a:xfrm>
              <a:off x="5029200" y="6074742"/>
              <a:ext cx="7978775" cy="82624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lang="en-US" sz="1600" dirty="0">
                  <a:solidFill>
                    <a:schemeClr val="tx1"/>
                  </a:solidFill>
                </a:rPr>
                <a:t>Increases knowledge transfer</a:t>
              </a:r>
            </a:p>
          </p:txBody>
        </p:sp>
        <p:cxnSp>
          <p:nvCxnSpPr>
            <p:cNvPr id="64" name="Straight Connector 63">
              <a:extLst>
                <a:ext uri="{FF2B5EF4-FFF2-40B4-BE49-F238E27FC236}">
                  <a16:creationId xmlns:a16="http://schemas.microsoft.com/office/drawing/2014/main" id="{D80B263B-D0A2-45D0-A104-59381E92E6BF}"/>
                </a:ext>
              </a:extLst>
            </p:cNvPr>
            <p:cNvCxnSpPr>
              <a:cxnSpLocks/>
            </p:cNvCxnSpPr>
            <p:nvPr/>
          </p:nvCxnSpPr>
          <p:spPr>
            <a:xfrm>
              <a:off x="4703037" y="6074742"/>
              <a:ext cx="0" cy="826247"/>
            </a:xfrm>
            <a:prstGeom prst="line">
              <a:avLst/>
            </a:prstGeom>
            <a:ln w="114300">
              <a:solidFill>
                <a:srgbClr val="63C6F0"/>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2C0BD095-2A5D-F2D8-BF8D-35E8622DCA5B}"/>
              </a:ext>
            </a:extLst>
          </p:cNvPr>
          <p:cNvGrpSpPr>
            <a:grpSpLocks/>
          </p:cNvGrpSpPr>
          <p:nvPr/>
        </p:nvGrpSpPr>
        <p:grpSpPr>
          <a:xfrm>
            <a:off x="4703037" y="1606274"/>
            <a:ext cx="8304938" cy="515385"/>
            <a:chOff x="4703037" y="6074742"/>
            <a:chExt cx="8304938" cy="826247"/>
          </a:xfrm>
        </p:grpSpPr>
        <p:sp>
          <p:nvSpPr>
            <p:cNvPr id="73" name="Rectangle 72">
              <a:extLst>
                <a:ext uri="{FF2B5EF4-FFF2-40B4-BE49-F238E27FC236}">
                  <a16:creationId xmlns:a16="http://schemas.microsoft.com/office/drawing/2014/main" id="{48E38B54-3389-1063-6AC7-AB8ACE9330DB}"/>
                </a:ext>
              </a:extLst>
            </p:cNvPr>
            <p:cNvSpPr/>
            <p:nvPr/>
          </p:nvSpPr>
          <p:spPr>
            <a:xfrm>
              <a:off x="5029200" y="6074742"/>
              <a:ext cx="7978775" cy="82624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lang="en-US" sz="1600" dirty="0">
                  <a:solidFill>
                    <a:schemeClr val="tx1"/>
                  </a:solidFill>
                </a:rPr>
                <a:t>Streamlines workflow</a:t>
              </a:r>
            </a:p>
          </p:txBody>
        </p:sp>
        <p:cxnSp>
          <p:nvCxnSpPr>
            <p:cNvPr id="74" name="Straight Connector 73">
              <a:extLst>
                <a:ext uri="{FF2B5EF4-FFF2-40B4-BE49-F238E27FC236}">
                  <a16:creationId xmlns:a16="http://schemas.microsoft.com/office/drawing/2014/main" id="{9FB83E06-7947-DB81-9DCE-4378855D1BD0}"/>
                </a:ext>
              </a:extLst>
            </p:cNvPr>
            <p:cNvCxnSpPr>
              <a:cxnSpLocks/>
            </p:cNvCxnSpPr>
            <p:nvPr/>
          </p:nvCxnSpPr>
          <p:spPr>
            <a:xfrm>
              <a:off x="4703037" y="6074742"/>
              <a:ext cx="0" cy="826247"/>
            </a:xfrm>
            <a:prstGeom prst="line">
              <a:avLst/>
            </a:prstGeom>
            <a:ln w="1143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CC002B7B-2016-6FA1-7ACD-51F3FD26E0B5}"/>
              </a:ext>
            </a:extLst>
          </p:cNvPr>
          <p:cNvGrpSpPr/>
          <p:nvPr/>
        </p:nvGrpSpPr>
        <p:grpSpPr>
          <a:xfrm>
            <a:off x="7812309" y="6018976"/>
            <a:ext cx="4611306" cy="1540699"/>
            <a:chOff x="1217002" y="6018976"/>
            <a:chExt cx="4611306" cy="1540699"/>
          </a:xfrm>
        </p:grpSpPr>
        <p:sp>
          <p:nvSpPr>
            <p:cNvPr id="88" name="Freeform: Shape 87">
              <a:extLst>
                <a:ext uri="{FF2B5EF4-FFF2-40B4-BE49-F238E27FC236}">
                  <a16:creationId xmlns:a16="http://schemas.microsoft.com/office/drawing/2014/main" id="{8E6A44C7-5414-0CE8-3B84-06A55CDDF7BC}"/>
                </a:ext>
                <a:ext uri="{C183D7F6-B498-43B3-948B-1728B52AA6E4}">
                  <adec:decorative xmlns:adec="http://schemas.microsoft.com/office/drawing/2017/decorative" val="1"/>
                </a:ext>
              </a:extLst>
            </p:cNvPr>
            <p:cNvSpPr/>
            <p:nvPr userDrawn="1"/>
          </p:nvSpPr>
          <p:spPr>
            <a:xfrm flipH="1">
              <a:off x="1217002" y="6018976"/>
              <a:ext cx="2300115" cy="1540699"/>
            </a:xfrm>
            <a:custGeom>
              <a:avLst/>
              <a:gdLst>
                <a:gd name="connsiteX0" fmla="*/ 1150058 w 2300115"/>
                <a:gd name="connsiteY0" fmla="*/ 0 h 1540699"/>
                <a:gd name="connsiteX1" fmla="*/ 2300115 w 2300115"/>
                <a:gd name="connsiteY1" fmla="*/ 1150058 h 1540699"/>
                <a:gd name="connsiteX2" fmla="*/ 1909474 w 2300115"/>
                <a:gd name="connsiteY2" fmla="*/ 1540699 h 1540699"/>
                <a:gd name="connsiteX3" fmla="*/ 390642 w 2300115"/>
                <a:gd name="connsiteY3" fmla="*/ 1540699 h 1540699"/>
                <a:gd name="connsiteX4" fmla="*/ 0 w 2300115"/>
                <a:gd name="connsiteY4" fmla="*/ 1150058 h 1540699"/>
                <a:gd name="connsiteX0" fmla="*/ 390642 w 2300115"/>
                <a:gd name="connsiteY0" fmla="*/ 1540699 h 1632139"/>
                <a:gd name="connsiteX1" fmla="*/ 0 w 2300115"/>
                <a:gd name="connsiteY1" fmla="*/ 1150058 h 1632139"/>
                <a:gd name="connsiteX2" fmla="*/ 1150058 w 2300115"/>
                <a:gd name="connsiteY2" fmla="*/ 0 h 1632139"/>
                <a:gd name="connsiteX3" fmla="*/ 2300115 w 2300115"/>
                <a:gd name="connsiteY3" fmla="*/ 1150058 h 1632139"/>
                <a:gd name="connsiteX4" fmla="*/ 1909474 w 2300115"/>
                <a:gd name="connsiteY4" fmla="*/ 1540699 h 1632139"/>
                <a:gd name="connsiteX5" fmla="*/ 482082 w 2300115"/>
                <a:gd name="connsiteY5" fmla="*/ 1632139 h 1632139"/>
                <a:gd name="connsiteX0" fmla="*/ 390642 w 2300115"/>
                <a:gd name="connsiteY0" fmla="*/ 1540699 h 1540699"/>
                <a:gd name="connsiteX1" fmla="*/ 0 w 2300115"/>
                <a:gd name="connsiteY1" fmla="*/ 1150058 h 1540699"/>
                <a:gd name="connsiteX2" fmla="*/ 1150058 w 2300115"/>
                <a:gd name="connsiteY2" fmla="*/ 0 h 1540699"/>
                <a:gd name="connsiteX3" fmla="*/ 2300115 w 2300115"/>
                <a:gd name="connsiteY3" fmla="*/ 1150058 h 1540699"/>
                <a:gd name="connsiteX4" fmla="*/ 1909474 w 2300115"/>
                <a:gd name="connsiteY4" fmla="*/ 1540699 h 1540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115" h="1540699">
                  <a:moveTo>
                    <a:pt x="390642" y="1540699"/>
                  </a:moveTo>
                  <a:lnTo>
                    <a:pt x="0" y="1150058"/>
                  </a:lnTo>
                  <a:lnTo>
                    <a:pt x="1150058" y="0"/>
                  </a:lnTo>
                  <a:lnTo>
                    <a:pt x="2300115" y="1150058"/>
                  </a:lnTo>
                  <a:lnTo>
                    <a:pt x="1909474" y="1540699"/>
                  </a:lnTo>
                </a:path>
              </a:pathLst>
            </a:cu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err="1">
                <a:solidFill>
                  <a:schemeClr val="tx1"/>
                </a:solidFill>
              </a:endParaRPr>
            </a:p>
          </p:txBody>
        </p:sp>
        <p:sp>
          <p:nvSpPr>
            <p:cNvPr id="89" name="Freeform: Shape 88">
              <a:extLst>
                <a:ext uri="{FF2B5EF4-FFF2-40B4-BE49-F238E27FC236}">
                  <a16:creationId xmlns:a16="http://schemas.microsoft.com/office/drawing/2014/main" id="{E7B06DA1-9922-38C5-69EB-C5B6489D0619}"/>
                </a:ext>
                <a:ext uri="{C183D7F6-B498-43B3-948B-1728B52AA6E4}">
                  <adec:decorative xmlns:adec="http://schemas.microsoft.com/office/drawing/2017/decorative" val="1"/>
                </a:ext>
              </a:extLst>
            </p:cNvPr>
            <p:cNvSpPr/>
            <p:nvPr userDrawn="1"/>
          </p:nvSpPr>
          <p:spPr>
            <a:xfrm flipH="1">
              <a:off x="3528193" y="6018976"/>
              <a:ext cx="2300115" cy="1540699"/>
            </a:xfrm>
            <a:custGeom>
              <a:avLst/>
              <a:gdLst>
                <a:gd name="connsiteX0" fmla="*/ 1150058 w 2300115"/>
                <a:gd name="connsiteY0" fmla="*/ 0 h 1540699"/>
                <a:gd name="connsiteX1" fmla="*/ 2300115 w 2300115"/>
                <a:gd name="connsiteY1" fmla="*/ 1150058 h 1540699"/>
                <a:gd name="connsiteX2" fmla="*/ 1909474 w 2300115"/>
                <a:gd name="connsiteY2" fmla="*/ 1540699 h 1540699"/>
                <a:gd name="connsiteX3" fmla="*/ 390642 w 2300115"/>
                <a:gd name="connsiteY3" fmla="*/ 1540699 h 1540699"/>
                <a:gd name="connsiteX4" fmla="*/ 0 w 2300115"/>
                <a:gd name="connsiteY4" fmla="*/ 1150058 h 1540699"/>
                <a:gd name="connsiteX0" fmla="*/ 390642 w 2300115"/>
                <a:gd name="connsiteY0" fmla="*/ 1540699 h 1632139"/>
                <a:gd name="connsiteX1" fmla="*/ 0 w 2300115"/>
                <a:gd name="connsiteY1" fmla="*/ 1150058 h 1632139"/>
                <a:gd name="connsiteX2" fmla="*/ 1150058 w 2300115"/>
                <a:gd name="connsiteY2" fmla="*/ 0 h 1632139"/>
                <a:gd name="connsiteX3" fmla="*/ 2300115 w 2300115"/>
                <a:gd name="connsiteY3" fmla="*/ 1150058 h 1632139"/>
                <a:gd name="connsiteX4" fmla="*/ 1909474 w 2300115"/>
                <a:gd name="connsiteY4" fmla="*/ 1540699 h 1632139"/>
                <a:gd name="connsiteX5" fmla="*/ 482082 w 2300115"/>
                <a:gd name="connsiteY5" fmla="*/ 1632139 h 1632139"/>
                <a:gd name="connsiteX0" fmla="*/ 390642 w 2300115"/>
                <a:gd name="connsiteY0" fmla="*/ 1540699 h 1540699"/>
                <a:gd name="connsiteX1" fmla="*/ 0 w 2300115"/>
                <a:gd name="connsiteY1" fmla="*/ 1150058 h 1540699"/>
                <a:gd name="connsiteX2" fmla="*/ 1150058 w 2300115"/>
                <a:gd name="connsiteY2" fmla="*/ 0 h 1540699"/>
                <a:gd name="connsiteX3" fmla="*/ 2300115 w 2300115"/>
                <a:gd name="connsiteY3" fmla="*/ 1150058 h 1540699"/>
                <a:gd name="connsiteX4" fmla="*/ 1909474 w 2300115"/>
                <a:gd name="connsiteY4" fmla="*/ 1540699 h 1540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115" h="1540699">
                  <a:moveTo>
                    <a:pt x="390642" y="1540699"/>
                  </a:moveTo>
                  <a:lnTo>
                    <a:pt x="0" y="1150058"/>
                  </a:lnTo>
                  <a:lnTo>
                    <a:pt x="1150058" y="0"/>
                  </a:lnTo>
                  <a:lnTo>
                    <a:pt x="2300115" y="1150058"/>
                  </a:lnTo>
                  <a:lnTo>
                    <a:pt x="1909474" y="1540699"/>
                  </a:lnTo>
                </a:path>
              </a:pathLst>
            </a:cu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err="1">
                <a:solidFill>
                  <a:schemeClr val="tx1"/>
                </a:solidFill>
              </a:endParaRPr>
            </a:p>
          </p:txBody>
        </p:sp>
      </p:grpSp>
      <p:pic>
        <p:nvPicPr>
          <p:cNvPr id="13" name="Graphic 12">
            <a:extLst>
              <a:ext uri="{FF2B5EF4-FFF2-40B4-BE49-F238E27FC236}">
                <a16:creationId xmlns:a16="http://schemas.microsoft.com/office/drawing/2014/main" id="{267C976C-125B-AB02-51E8-0A7CD39686D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21801" y="1615747"/>
            <a:ext cx="597624" cy="597624"/>
          </a:xfrm>
          <a:prstGeom prst="rect">
            <a:avLst/>
          </a:prstGeom>
        </p:spPr>
      </p:pic>
      <p:pic>
        <p:nvPicPr>
          <p:cNvPr id="18" name="Graphic 17">
            <a:extLst>
              <a:ext uri="{FF2B5EF4-FFF2-40B4-BE49-F238E27FC236}">
                <a16:creationId xmlns:a16="http://schemas.microsoft.com/office/drawing/2014/main" id="{7CCC28B5-4851-B8DC-B157-EFC0E734B14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79374" y="2107921"/>
            <a:ext cx="682478" cy="682478"/>
          </a:xfrm>
          <a:prstGeom prst="rect">
            <a:avLst/>
          </a:prstGeom>
        </p:spPr>
      </p:pic>
      <p:pic>
        <p:nvPicPr>
          <p:cNvPr id="22" name="Graphic 21">
            <a:extLst>
              <a:ext uri="{FF2B5EF4-FFF2-40B4-BE49-F238E27FC236}">
                <a16:creationId xmlns:a16="http://schemas.microsoft.com/office/drawing/2014/main" id="{7239FDF8-61A9-C455-EBA3-723C88C56B8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367826" y="2697940"/>
            <a:ext cx="705574" cy="705574"/>
          </a:xfrm>
          <a:prstGeom prst="rect">
            <a:avLst/>
          </a:prstGeom>
        </p:spPr>
      </p:pic>
      <p:pic>
        <p:nvPicPr>
          <p:cNvPr id="26" name="Graphic 25">
            <a:extLst>
              <a:ext uri="{FF2B5EF4-FFF2-40B4-BE49-F238E27FC236}">
                <a16:creationId xmlns:a16="http://schemas.microsoft.com/office/drawing/2014/main" id="{9B859DE5-39F1-F654-7FC3-DDEB98FBB45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367826" y="3280178"/>
            <a:ext cx="705574" cy="705574"/>
          </a:xfrm>
          <a:prstGeom prst="rect">
            <a:avLst/>
          </a:prstGeom>
        </p:spPr>
      </p:pic>
      <p:pic>
        <p:nvPicPr>
          <p:cNvPr id="39" name="Graphic 38">
            <a:extLst>
              <a:ext uri="{FF2B5EF4-FFF2-40B4-BE49-F238E27FC236}">
                <a16:creationId xmlns:a16="http://schemas.microsoft.com/office/drawing/2014/main" id="{751CB573-90A3-CF3B-7A5C-E16A5DCBDEF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402751" y="3897341"/>
            <a:ext cx="635724" cy="635724"/>
          </a:xfrm>
          <a:prstGeom prst="rect">
            <a:avLst/>
          </a:prstGeom>
        </p:spPr>
      </p:pic>
      <p:pic>
        <p:nvPicPr>
          <p:cNvPr id="49" name="Graphic 48">
            <a:extLst>
              <a:ext uri="{FF2B5EF4-FFF2-40B4-BE49-F238E27FC236}">
                <a16:creationId xmlns:a16="http://schemas.microsoft.com/office/drawing/2014/main" id="{F3AF946E-73CE-EDD3-44BE-5E72CBEEA95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380526" y="4457354"/>
            <a:ext cx="680174" cy="680174"/>
          </a:xfrm>
          <a:prstGeom prst="rect">
            <a:avLst/>
          </a:prstGeom>
        </p:spPr>
      </p:pic>
      <p:pic>
        <p:nvPicPr>
          <p:cNvPr id="57" name="Graphic 56">
            <a:extLst>
              <a:ext uri="{FF2B5EF4-FFF2-40B4-BE49-F238E27FC236}">
                <a16:creationId xmlns:a16="http://schemas.microsoft.com/office/drawing/2014/main" id="{574EC44D-6C43-1280-4B6D-50DF8A9409B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390051" y="5049115"/>
            <a:ext cx="661124" cy="661124"/>
          </a:xfrm>
          <a:prstGeom prst="rect">
            <a:avLst/>
          </a:prstGeom>
        </p:spPr>
      </p:pic>
    </p:spTree>
    <p:extLst>
      <p:ext uri="{BB962C8B-B14F-4D97-AF65-F5344CB8AC3E}">
        <p14:creationId xmlns:p14="http://schemas.microsoft.com/office/powerpoint/2010/main" val="3552080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hink-cell data - do not delete" hidden="1">
            <a:extLst>
              <a:ext uri="{FF2B5EF4-FFF2-40B4-BE49-F238E27FC236}">
                <a16:creationId xmlns:a16="http://schemas.microsoft.com/office/drawing/2014/main" id="{C6BAA4E8-6999-FFFC-4469-89B38DA64693}"/>
              </a:ext>
            </a:extLst>
          </p:cNvPr>
          <p:cNvGraphicFramePr>
            <a:graphicFrameLocks noChangeAspect="1"/>
          </p:cNvGraphicFramePr>
          <p:nvPr>
            <p:custDataLst>
              <p:tags r:id="rId1"/>
            </p:custDataLst>
            <p:extLst>
              <p:ext uri="{D42A27DB-BD31-4B8C-83A1-F6EECF244321}">
                <p14:modId xmlns:p14="http://schemas.microsoft.com/office/powerpoint/2010/main" val="17899404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17D67A10-32EB-3D15-9F66-CEBCB0B63009}"/>
              </a:ext>
            </a:extLst>
          </p:cNvPr>
          <p:cNvSpPr>
            <a:spLocks noGrp="1"/>
          </p:cNvSpPr>
          <p:nvPr>
            <p:ph type="sldNum" sz="quarter" idx="16"/>
          </p:nvPr>
        </p:nvSpPr>
        <p:spPr/>
        <p:txBody>
          <a:bodyPr/>
          <a:lstStyle/>
          <a:p>
            <a:pPr defTabSz="888980"/>
            <a:fld id="{3A65056A-10E9-40C8-A093-AA138EB7B919}" type="slidenum">
              <a:rPr lang="de-DE" smtClean="0"/>
              <a:pPr defTabSz="888980"/>
              <a:t>4</a:t>
            </a:fld>
            <a:endParaRPr lang="de-DE" dirty="0"/>
          </a:p>
        </p:txBody>
      </p:sp>
      <p:sp>
        <p:nvSpPr>
          <p:cNvPr id="3" name="Ag_title">
            <a:extLst>
              <a:ext uri="{FF2B5EF4-FFF2-40B4-BE49-F238E27FC236}">
                <a16:creationId xmlns:a16="http://schemas.microsoft.com/office/drawing/2014/main" id="{F714F949-219C-D363-A081-287D5B323D07}"/>
              </a:ext>
            </a:extLst>
          </p:cNvPr>
          <p:cNvSpPr>
            <a:spLocks noGrp="1"/>
          </p:cNvSpPr>
          <p:nvPr>
            <p:ph type="title"/>
          </p:nvPr>
        </p:nvSpPr>
        <p:spPr/>
        <p:txBody>
          <a:bodyPr vert="horz"/>
          <a:lstStyle/>
          <a:p>
            <a:r>
              <a:rPr lang="en-US"/>
              <a:t>Agenda</a:t>
            </a:r>
          </a:p>
        </p:txBody>
      </p:sp>
      <p:sp>
        <p:nvSpPr>
          <p:cNvPr id="4" name="Footer Placeholder 3">
            <a:extLst>
              <a:ext uri="{FF2B5EF4-FFF2-40B4-BE49-F238E27FC236}">
                <a16:creationId xmlns:a16="http://schemas.microsoft.com/office/drawing/2014/main" id="{717A54FA-8C16-29BF-7238-1BC8C7C36EF4}"/>
              </a:ext>
            </a:extLst>
          </p:cNvPr>
          <p:cNvSpPr>
            <a:spLocks noGrp="1"/>
          </p:cNvSpPr>
          <p:nvPr>
            <p:ph type="ftr" sz="quarter" idx="15"/>
          </p:nvPr>
        </p:nvSpPr>
        <p:spPr/>
        <p:txBody>
          <a:bodyPr/>
          <a:lstStyle/>
          <a:p>
            <a:pPr defTabSz="888980"/>
            <a:endParaRPr lang="de-DE" dirty="0"/>
          </a:p>
        </p:txBody>
      </p:sp>
      <p:sp>
        <p:nvSpPr>
          <p:cNvPr id="20" name="Text Placeholder 19">
            <a:extLst>
              <a:ext uri="{FF2B5EF4-FFF2-40B4-BE49-F238E27FC236}">
                <a16:creationId xmlns:a16="http://schemas.microsoft.com/office/drawing/2014/main" id="{5A32A5DD-5C97-DCB4-ED27-090CE1192546}"/>
              </a:ext>
            </a:extLst>
          </p:cNvPr>
          <p:cNvSpPr>
            <a:spLocks noGrp="1"/>
          </p:cNvSpPr>
          <p:nvPr>
            <p:ph type="body" sz="quarter" idx="14"/>
          </p:nvPr>
        </p:nvSpPr>
        <p:spPr/>
        <p:txBody>
          <a:bodyPr/>
          <a:lstStyle/>
          <a:p>
            <a:endParaRPr lang="en-US"/>
          </a:p>
        </p:txBody>
      </p:sp>
      <p:sp>
        <p:nvSpPr>
          <p:cNvPr id="6" name="ag_number_0">
            <a:extLst>
              <a:ext uri="{FF2B5EF4-FFF2-40B4-BE49-F238E27FC236}">
                <a16:creationId xmlns:a16="http://schemas.microsoft.com/office/drawing/2014/main" id="{AC5AA754-647C-8831-6E04-92C245271E66}"/>
              </a:ext>
            </a:extLst>
          </p:cNvPr>
          <p:cNvSpPr txBox="1"/>
          <p:nvPr/>
        </p:nvSpPr>
        <p:spPr>
          <a:xfrm>
            <a:off x="1560364" y="2004705"/>
            <a:ext cx="1152000" cy="533400"/>
          </a:xfrm>
          <a:prstGeom prst="rect">
            <a:avLst/>
          </a:prstGeom>
          <a:noFill/>
        </p:spPr>
        <p:txBody>
          <a:bodyPr vert="horz" wrap="square" lIns="0" tIns="0" rIns="0" bIns="0" rtlCol="0" anchor="ctr" anchorCtr="1">
            <a:noAutofit/>
          </a:bodyPr>
          <a:lstStyle>
            <a:defPPr>
              <a:defRPr lang="de-DE"/>
            </a:defPPr>
            <a:lvl1pPr marL="179388" indent="-179388">
              <a:lnSpc>
                <a:spcPct val="110000"/>
              </a:lnSpc>
              <a:spcBef>
                <a:spcPts val="800"/>
              </a:spcBef>
              <a:defRPr sz="2800">
                <a:solidFill>
                  <a:srgbClr val="FFFFFF"/>
                </a:solidFill>
              </a:defRPr>
            </a:lvl1pPr>
          </a:lstStyle>
          <a:p>
            <a:r>
              <a:rPr lang="en-US"/>
              <a:t>01</a:t>
            </a:r>
            <a:endParaRPr lang="en-US" dirty="0" err="1"/>
          </a:p>
        </p:txBody>
      </p:sp>
      <p:sp>
        <p:nvSpPr>
          <p:cNvPr id="7" name="ag_item_0">
            <a:extLst>
              <a:ext uri="{FF2B5EF4-FFF2-40B4-BE49-F238E27FC236}">
                <a16:creationId xmlns:a16="http://schemas.microsoft.com/office/drawing/2014/main" id="{19EB4B5F-ED27-FDEF-DDEB-964FA8AA3D68}"/>
              </a:ext>
            </a:extLst>
          </p:cNvPr>
          <p:cNvSpPr txBox="1"/>
          <p:nvPr/>
        </p:nvSpPr>
        <p:spPr>
          <a:xfrm>
            <a:off x="2967010" y="2004705"/>
            <a:ext cx="6272240" cy="533400"/>
          </a:xfrm>
          <a:prstGeom prst="rect">
            <a:avLst/>
          </a:prstGeom>
          <a:noFill/>
        </p:spPr>
        <p:txBody>
          <a:bodyPr vert="horz" wrap="square" lIns="144000" tIns="0" rIns="0" bIns="0" rtlCol="0" anchor="ctr">
            <a:noAutofit/>
          </a:bodyPr>
          <a:lstStyle/>
          <a:p>
            <a:pPr hangingPunct="0">
              <a:lnSpc>
                <a:spcPct val="110000"/>
              </a:lnSpc>
            </a:pPr>
            <a:r>
              <a:rPr lang="en-US" sz="1800" b="1" dirty="0">
                <a:solidFill>
                  <a:schemeClr val="lt1"/>
                </a:solidFill>
              </a:rPr>
              <a:t>Roles and responsibilities</a:t>
            </a:r>
          </a:p>
        </p:txBody>
      </p:sp>
      <p:sp>
        <p:nvSpPr>
          <p:cNvPr id="8" name="ag_number_1">
            <a:extLst>
              <a:ext uri="{FF2B5EF4-FFF2-40B4-BE49-F238E27FC236}">
                <a16:creationId xmlns:a16="http://schemas.microsoft.com/office/drawing/2014/main" id="{09CF1B4A-474C-E635-A172-3B8C42B0A9B6}"/>
              </a:ext>
            </a:extLst>
          </p:cNvPr>
          <p:cNvSpPr txBox="1"/>
          <p:nvPr/>
        </p:nvSpPr>
        <p:spPr>
          <a:xfrm>
            <a:off x="1560364" y="2660025"/>
            <a:ext cx="1152000" cy="533400"/>
          </a:xfrm>
          <a:prstGeom prst="rect">
            <a:avLst/>
          </a:prstGeom>
          <a:noFill/>
        </p:spPr>
        <p:txBody>
          <a:bodyPr vert="horz" wrap="square" lIns="0" tIns="0" rIns="0" bIns="0" rtlCol="0" anchor="ctr" anchorCtr="1">
            <a:noAutofit/>
          </a:bodyPr>
          <a:lstStyle/>
          <a:p>
            <a:pPr marL="179388" indent="-179388">
              <a:lnSpc>
                <a:spcPct val="110000"/>
              </a:lnSpc>
              <a:spcBef>
                <a:spcPts val="800"/>
              </a:spcBef>
            </a:pPr>
            <a:r>
              <a:rPr lang="en-US" sz="2800">
                <a:solidFill>
                  <a:srgbClr val="FFFFFF"/>
                </a:solidFill>
              </a:rPr>
              <a:t>02</a:t>
            </a:r>
            <a:endParaRPr lang="en-US" sz="2800" dirty="0" err="1">
              <a:solidFill>
                <a:srgbClr val="FFFFFF"/>
              </a:solidFill>
            </a:endParaRPr>
          </a:p>
        </p:txBody>
      </p:sp>
      <p:sp>
        <p:nvSpPr>
          <p:cNvPr id="9" name="ag_item_1">
            <a:extLst>
              <a:ext uri="{FF2B5EF4-FFF2-40B4-BE49-F238E27FC236}">
                <a16:creationId xmlns:a16="http://schemas.microsoft.com/office/drawing/2014/main" id="{F68CED69-C085-04DD-329F-6AF555B6043B}"/>
              </a:ext>
            </a:extLst>
          </p:cNvPr>
          <p:cNvSpPr txBox="1"/>
          <p:nvPr/>
        </p:nvSpPr>
        <p:spPr>
          <a:xfrm>
            <a:off x="2967010" y="2660025"/>
            <a:ext cx="6272240" cy="533400"/>
          </a:xfrm>
          <a:prstGeom prst="rect">
            <a:avLst/>
          </a:prstGeom>
          <a:noFill/>
        </p:spPr>
        <p:txBody>
          <a:bodyPr vert="horz" wrap="square" lIns="144000" tIns="0" rIns="0" bIns="0" rtlCol="0" anchor="ctr">
            <a:noAutofit/>
          </a:bodyPr>
          <a:lstStyle/>
          <a:p>
            <a:pPr hangingPunct="0">
              <a:lnSpc>
                <a:spcPct val="110000"/>
              </a:lnSpc>
            </a:pPr>
            <a:r>
              <a:rPr lang="en-US" sz="1800" b="1" dirty="0">
                <a:solidFill>
                  <a:schemeClr val="bg1"/>
                </a:solidFill>
              </a:rPr>
              <a:t>Translations process</a:t>
            </a:r>
          </a:p>
        </p:txBody>
      </p:sp>
      <p:sp>
        <p:nvSpPr>
          <p:cNvPr id="10" name="ag_number_2">
            <a:extLst>
              <a:ext uri="{FF2B5EF4-FFF2-40B4-BE49-F238E27FC236}">
                <a16:creationId xmlns:a16="http://schemas.microsoft.com/office/drawing/2014/main" id="{DCE6A3BE-4F20-8AA7-A714-B06AB4772BDE}"/>
              </a:ext>
            </a:extLst>
          </p:cNvPr>
          <p:cNvSpPr txBox="1"/>
          <p:nvPr/>
        </p:nvSpPr>
        <p:spPr>
          <a:xfrm>
            <a:off x="1560364" y="3315345"/>
            <a:ext cx="1152000" cy="533400"/>
          </a:xfrm>
          <a:prstGeom prst="rect">
            <a:avLst/>
          </a:prstGeom>
          <a:noFill/>
        </p:spPr>
        <p:txBody>
          <a:bodyPr vert="horz" wrap="square" lIns="0" tIns="0" rIns="0" bIns="0" rtlCol="0" anchor="ctr" anchorCtr="1">
            <a:noAutofit/>
          </a:bodyPr>
          <a:lstStyle/>
          <a:p>
            <a:pPr marL="179388" indent="-179388">
              <a:lnSpc>
                <a:spcPct val="110000"/>
              </a:lnSpc>
              <a:spcBef>
                <a:spcPts val="800"/>
              </a:spcBef>
            </a:pPr>
            <a:r>
              <a:rPr lang="en-US" sz="2800">
                <a:solidFill>
                  <a:srgbClr val="FFFFFF"/>
                </a:solidFill>
              </a:rPr>
              <a:t>03</a:t>
            </a:r>
            <a:endParaRPr lang="en-US" sz="2800" dirty="0" err="1">
              <a:solidFill>
                <a:srgbClr val="FFFFFF"/>
              </a:solidFill>
            </a:endParaRPr>
          </a:p>
        </p:txBody>
      </p:sp>
      <p:sp>
        <p:nvSpPr>
          <p:cNvPr id="11" name="ag_item_2">
            <a:extLst>
              <a:ext uri="{FF2B5EF4-FFF2-40B4-BE49-F238E27FC236}">
                <a16:creationId xmlns:a16="http://schemas.microsoft.com/office/drawing/2014/main" id="{7F254CED-7ED6-BAEA-0DCE-0EC418D8E8AC}"/>
              </a:ext>
            </a:extLst>
          </p:cNvPr>
          <p:cNvSpPr txBox="1"/>
          <p:nvPr/>
        </p:nvSpPr>
        <p:spPr>
          <a:xfrm>
            <a:off x="2967010" y="3315345"/>
            <a:ext cx="6272240" cy="533400"/>
          </a:xfrm>
          <a:prstGeom prst="rect">
            <a:avLst/>
          </a:prstGeom>
          <a:noFill/>
        </p:spPr>
        <p:txBody>
          <a:bodyPr vert="horz" wrap="square" lIns="144000" tIns="0" rIns="0" bIns="0" rtlCol="0" anchor="ctr">
            <a:noAutofit/>
          </a:bodyPr>
          <a:lstStyle/>
          <a:p>
            <a:pPr hangingPunct="0">
              <a:lnSpc>
                <a:spcPct val="110000"/>
              </a:lnSpc>
            </a:pPr>
            <a:r>
              <a:rPr lang="en-US" sz="1800" b="1">
                <a:solidFill>
                  <a:schemeClr val="bg1"/>
                </a:solidFill>
              </a:rPr>
              <a:t>Content creation and sign off</a:t>
            </a:r>
            <a:endParaRPr lang="en-US" sz="1800" b="1" dirty="0" err="1">
              <a:solidFill>
                <a:schemeClr val="bg1"/>
              </a:solidFill>
            </a:endParaRPr>
          </a:p>
        </p:txBody>
      </p:sp>
      <p:sp>
        <p:nvSpPr>
          <p:cNvPr id="12" name="ag_number_3">
            <a:extLst>
              <a:ext uri="{FF2B5EF4-FFF2-40B4-BE49-F238E27FC236}">
                <a16:creationId xmlns:a16="http://schemas.microsoft.com/office/drawing/2014/main" id="{20B84302-4631-91A7-3DB8-55E636520A49}"/>
              </a:ext>
            </a:extLst>
          </p:cNvPr>
          <p:cNvSpPr txBox="1"/>
          <p:nvPr/>
        </p:nvSpPr>
        <p:spPr>
          <a:xfrm>
            <a:off x="1560364" y="3970665"/>
            <a:ext cx="1152000" cy="533400"/>
          </a:xfrm>
          <a:prstGeom prst="rect">
            <a:avLst/>
          </a:prstGeom>
          <a:noFill/>
        </p:spPr>
        <p:txBody>
          <a:bodyPr vert="horz" wrap="square" lIns="0" tIns="0" rIns="0" bIns="0" rtlCol="0" anchor="ctr" anchorCtr="1">
            <a:noAutofit/>
          </a:bodyPr>
          <a:lstStyle/>
          <a:p>
            <a:pPr marL="179388" indent="-179388">
              <a:lnSpc>
                <a:spcPct val="110000"/>
              </a:lnSpc>
              <a:spcBef>
                <a:spcPts val="800"/>
              </a:spcBef>
            </a:pPr>
            <a:r>
              <a:rPr lang="en-US" sz="2800">
                <a:solidFill>
                  <a:srgbClr val="FFFFFF"/>
                </a:solidFill>
              </a:rPr>
              <a:t>04</a:t>
            </a:r>
            <a:endParaRPr lang="en-US" sz="2800" dirty="0" err="1">
              <a:solidFill>
                <a:srgbClr val="FFFFFF"/>
              </a:solidFill>
            </a:endParaRPr>
          </a:p>
        </p:txBody>
      </p:sp>
      <p:sp>
        <p:nvSpPr>
          <p:cNvPr id="13" name="ag_item_3">
            <a:extLst>
              <a:ext uri="{FF2B5EF4-FFF2-40B4-BE49-F238E27FC236}">
                <a16:creationId xmlns:a16="http://schemas.microsoft.com/office/drawing/2014/main" id="{ED2A6080-F6A7-056B-F9C9-27CA8B491A58}"/>
              </a:ext>
            </a:extLst>
          </p:cNvPr>
          <p:cNvSpPr txBox="1"/>
          <p:nvPr/>
        </p:nvSpPr>
        <p:spPr>
          <a:xfrm>
            <a:off x="2967010" y="3970665"/>
            <a:ext cx="6272240" cy="533400"/>
          </a:xfrm>
          <a:prstGeom prst="rect">
            <a:avLst/>
          </a:prstGeom>
          <a:noFill/>
        </p:spPr>
        <p:txBody>
          <a:bodyPr vert="horz" wrap="square" lIns="144000" tIns="0" rIns="0" bIns="0" rtlCol="0" anchor="ctr">
            <a:noAutofit/>
          </a:bodyPr>
          <a:lstStyle/>
          <a:p>
            <a:pPr hangingPunct="0">
              <a:lnSpc>
                <a:spcPct val="110000"/>
              </a:lnSpc>
            </a:pPr>
            <a:r>
              <a:rPr lang="en-US" sz="1800" b="1">
                <a:solidFill>
                  <a:schemeClr val="bg1"/>
                </a:solidFill>
              </a:rPr>
              <a:t>Content variety explained e.g. evergreen vs short term</a:t>
            </a:r>
            <a:endParaRPr lang="en-US" sz="1800" b="1" dirty="0" err="1">
              <a:solidFill>
                <a:schemeClr val="bg1"/>
              </a:solidFill>
            </a:endParaRPr>
          </a:p>
        </p:txBody>
      </p:sp>
      <p:sp>
        <p:nvSpPr>
          <p:cNvPr id="14" name="ag_number_4">
            <a:extLst>
              <a:ext uri="{FF2B5EF4-FFF2-40B4-BE49-F238E27FC236}">
                <a16:creationId xmlns:a16="http://schemas.microsoft.com/office/drawing/2014/main" id="{5009FD67-CFD9-CFD0-48BB-A82D6BC6D31E}"/>
              </a:ext>
            </a:extLst>
          </p:cNvPr>
          <p:cNvSpPr txBox="1"/>
          <p:nvPr/>
        </p:nvSpPr>
        <p:spPr>
          <a:xfrm>
            <a:off x="1560364" y="4625985"/>
            <a:ext cx="1152000" cy="533400"/>
          </a:xfrm>
          <a:prstGeom prst="rect">
            <a:avLst/>
          </a:prstGeom>
          <a:noFill/>
        </p:spPr>
        <p:txBody>
          <a:bodyPr vert="horz" wrap="square" lIns="0" tIns="0" rIns="0" bIns="0" rtlCol="0" anchor="ctr" anchorCtr="1">
            <a:noAutofit/>
          </a:bodyPr>
          <a:lstStyle/>
          <a:p>
            <a:pPr marL="179388" indent="-179388">
              <a:lnSpc>
                <a:spcPct val="110000"/>
              </a:lnSpc>
              <a:spcBef>
                <a:spcPts val="800"/>
              </a:spcBef>
            </a:pPr>
            <a:r>
              <a:rPr lang="en-US" sz="2800">
                <a:solidFill>
                  <a:srgbClr val="FFFFFF"/>
                </a:solidFill>
              </a:rPr>
              <a:t>05</a:t>
            </a:r>
            <a:endParaRPr lang="en-US" sz="2800" dirty="0" err="1">
              <a:solidFill>
                <a:srgbClr val="FFFFFF"/>
              </a:solidFill>
            </a:endParaRPr>
          </a:p>
        </p:txBody>
      </p:sp>
      <p:sp>
        <p:nvSpPr>
          <p:cNvPr id="15" name="ag_item_4">
            <a:extLst>
              <a:ext uri="{FF2B5EF4-FFF2-40B4-BE49-F238E27FC236}">
                <a16:creationId xmlns:a16="http://schemas.microsoft.com/office/drawing/2014/main" id="{BFB655BA-83DB-AF48-FA29-1D601F9A2DE2}"/>
              </a:ext>
            </a:extLst>
          </p:cNvPr>
          <p:cNvSpPr txBox="1"/>
          <p:nvPr/>
        </p:nvSpPr>
        <p:spPr>
          <a:xfrm>
            <a:off x="2967010" y="4625985"/>
            <a:ext cx="6272240" cy="533400"/>
          </a:xfrm>
          <a:prstGeom prst="rect">
            <a:avLst/>
          </a:prstGeom>
          <a:noFill/>
        </p:spPr>
        <p:txBody>
          <a:bodyPr vert="horz" wrap="square" lIns="144000" tIns="0" rIns="0" bIns="0" rtlCol="0" anchor="ctr">
            <a:noAutofit/>
          </a:bodyPr>
          <a:lstStyle/>
          <a:p>
            <a:pPr hangingPunct="0">
              <a:lnSpc>
                <a:spcPct val="110000"/>
              </a:lnSpc>
            </a:pPr>
            <a:r>
              <a:rPr lang="en-US" sz="1800" b="1">
                <a:solidFill>
                  <a:schemeClr val="bg1"/>
                </a:solidFill>
              </a:rPr>
              <a:t>Actual upload process to go live on simon-kucher.com</a:t>
            </a:r>
            <a:endParaRPr lang="en-US" sz="1800" b="1" dirty="0" err="1">
              <a:solidFill>
                <a:schemeClr val="bg1"/>
              </a:solidFill>
            </a:endParaRPr>
          </a:p>
        </p:txBody>
      </p:sp>
      <p:sp>
        <p:nvSpPr>
          <p:cNvPr id="16" name="ag_number_5">
            <a:extLst>
              <a:ext uri="{FF2B5EF4-FFF2-40B4-BE49-F238E27FC236}">
                <a16:creationId xmlns:a16="http://schemas.microsoft.com/office/drawing/2014/main" id="{BA23F24D-6E6D-EB8C-8231-CEB95ED9122A}"/>
              </a:ext>
            </a:extLst>
          </p:cNvPr>
          <p:cNvSpPr txBox="1"/>
          <p:nvPr/>
        </p:nvSpPr>
        <p:spPr>
          <a:xfrm>
            <a:off x="1560364" y="5281305"/>
            <a:ext cx="1152000" cy="533400"/>
          </a:xfrm>
          <a:prstGeom prst="rect">
            <a:avLst/>
          </a:prstGeom>
          <a:noFill/>
        </p:spPr>
        <p:txBody>
          <a:bodyPr vert="horz" wrap="square" lIns="0" tIns="0" rIns="0" bIns="0" rtlCol="0" anchor="ctr" anchorCtr="1">
            <a:noAutofit/>
          </a:bodyPr>
          <a:lstStyle/>
          <a:p>
            <a:pPr marL="179388" indent="-179388">
              <a:lnSpc>
                <a:spcPct val="110000"/>
              </a:lnSpc>
              <a:spcBef>
                <a:spcPts val="800"/>
              </a:spcBef>
            </a:pPr>
            <a:r>
              <a:rPr lang="en-US" sz="2800">
                <a:solidFill>
                  <a:srgbClr val="FFFFFF"/>
                </a:solidFill>
              </a:rPr>
              <a:t>06</a:t>
            </a:r>
            <a:endParaRPr lang="en-US" sz="2800" dirty="0" err="1">
              <a:solidFill>
                <a:srgbClr val="FFFFFF"/>
              </a:solidFill>
            </a:endParaRPr>
          </a:p>
        </p:txBody>
      </p:sp>
      <p:sp>
        <p:nvSpPr>
          <p:cNvPr id="17" name="ag_item_5">
            <a:extLst>
              <a:ext uri="{FF2B5EF4-FFF2-40B4-BE49-F238E27FC236}">
                <a16:creationId xmlns:a16="http://schemas.microsoft.com/office/drawing/2014/main" id="{650572DA-2EF8-8649-1644-9F0385545F0A}"/>
              </a:ext>
            </a:extLst>
          </p:cNvPr>
          <p:cNvSpPr txBox="1"/>
          <p:nvPr/>
        </p:nvSpPr>
        <p:spPr>
          <a:xfrm>
            <a:off x="2967010" y="5281305"/>
            <a:ext cx="6272240" cy="533400"/>
          </a:xfrm>
          <a:prstGeom prst="rect">
            <a:avLst/>
          </a:prstGeom>
          <a:noFill/>
        </p:spPr>
        <p:txBody>
          <a:bodyPr vert="horz" wrap="square" lIns="144000" tIns="0" rIns="0" bIns="0" rtlCol="0" anchor="ctr">
            <a:noAutofit/>
          </a:bodyPr>
          <a:lstStyle/>
          <a:p>
            <a:pPr hangingPunct="0">
              <a:lnSpc>
                <a:spcPct val="110000"/>
              </a:lnSpc>
            </a:pPr>
            <a:r>
              <a:rPr lang="en-US" sz="1800" b="1" dirty="0">
                <a:solidFill>
                  <a:schemeClr val="bg1"/>
                </a:solidFill>
              </a:rPr>
              <a:t>Review process for live content</a:t>
            </a:r>
            <a:br>
              <a:rPr lang="pl-PL" sz="1800" b="1" dirty="0">
                <a:solidFill>
                  <a:schemeClr val="bg1"/>
                </a:solidFill>
              </a:rPr>
            </a:br>
            <a:r>
              <a:rPr lang="en-US" sz="1800" b="1" dirty="0">
                <a:solidFill>
                  <a:schemeClr val="bg1"/>
                </a:solidFill>
              </a:rPr>
              <a:t>(bi-annual review based on insights and length of life)</a:t>
            </a:r>
          </a:p>
        </p:txBody>
      </p:sp>
      <p:sp>
        <p:nvSpPr>
          <p:cNvPr id="18" name="ag_number_6">
            <a:extLst>
              <a:ext uri="{FF2B5EF4-FFF2-40B4-BE49-F238E27FC236}">
                <a16:creationId xmlns:a16="http://schemas.microsoft.com/office/drawing/2014/main" id="{5330730F-AE14-023A-0A7B-07A474E8ABB1}"/>
              </a:ext>
            </a:extLst>
          </p:cNvPr>
          <p:cNvSpPr txBox="1"/>
          <p:nvPr/>
        </p:nvSpPr>
        <p:spPr>
          <a:xfrm>
            <a:off x="1560364" y="5936625"/>
            <a:ext cx="1152000" cy="533400"/>
          </a:xfrm>
          <a:prstGeom prst="rect">
            <a:avLst/>
          </a:prstGeom>
          <a:noFill/>
        </p:spPr>
        <p:txBody>
          <a:bodyPr vert="horz" wrap="square" lIns="0" tIns="0" rIns="0" bIns="0" rtlCol="0" anchor="ctr" anchorCtr="1">
            <a:noAutofit/>
          </a:bodyPr>
          <a:lstStyle/>
          <a:p>
            <a:pPr marL="179388" indent="-179388">
              <a:lnSpc>
                <a:spcPct val="110000"/>
              </a:lnSpc>
              <a:spcBef>
                <a:spcPts val="800"/>
              </a:spcBef>
            </a:pPr>
            <a:r>
              <a:rPr lang="en-US" sz="2800">
                <a:solidFill>
                  <a:srgbClr val="FFFFFF"/>
                </a:solidFill>
              </a:rPr>
              <a:t>07</a:t>
            </a:r>
            <a:endParaRPr lang="en-US" sz="2800" dirty="0" err="1">
              <a:solidFill>
                <a:srgbClr val="FFFFFF"/>
              </a:solidFill>
            </a:endParaRPr>
          </a:p>
        </p:txBody>
      </p:sp>
      <p:sp>
        <p:nvSpPr>
          <p:cNvPr id="19" name="ag_item_6">
            <a:extLst>
              <a:ext uri="{FF2B5EF4-FFF2-40B4-BE49-F238E27FC236}">
                <a16:creationId xmlns:a16="http://schemas.microsoft.com/office/drawing/2014/main" id="{17F39D34-5F4D-80C9-CC9B-507F0422259D}"/>
              </a:ext>
            </a:extLst>
          </p:cNvPr>
          <p:cNvSpPr txBox="1"/>
          <p:nvPr/>
        </p:nvSpPr>
        <p:spPr>
          <a:xfrm>
            <a:off x="2967010" y="5936625"/>
            <a:ext cx="6272240" cy="533400"/>
          </a:xfrm>
          <a:prstGeom prst="rect">
            <a:avLst/>
          </a:prstGeom>
          <a:noFill/>
        </p:spPr>
        <p:txBody>
          <a:bodyPr vert="horz" wrap="square" lIns="144000" tIns="0" rIns="0" bIns="0" rtlCol="0" anchor="ctr">
            <a:noAutofit/>
          </a:bodyPr>
          <a:lstStyle/>
          <a:p>
            <a:pPr hangingPunct="0">
              <a:lnSpc>
                <a:spcPct val="110000"/>
              </a:lnSpc>
            </a:pPr>
            <a:r>
              <a:rPr lang="en-US" sz="1800" b="1">
                <a:solidFill>
                  <a:schemeClr val="bg1"/>
                </a:solidFill>
              </a:rPr>
              <a:t>Appendix A: contact details</a:t>
            </a:r>
            <a:endParaRPr lang="en-US" sz="1800" b="1" dirty="0" err="1">
              <a:solidFill>
                <a:schemeClr val="bg1"/>
              </a:solidFill>
            </a:endParaRPr>
          </a:p>
        </p:txBody>
      </p:sp>
      <p:grpSp>
        <p:nvGrpSpPr>
          <p:cNvPr id="39" name="Group 38">
            <a:extLst>
              <a:ext uri="{FF2B5EF4-FFF2-40B4-BE49-F238E27FC236}">
                <a16:creationId xmlns:a16="http://schemas.microsoft.com/office/drawing/2014/main" id="{604FBDCC-0C1B-F23D-9BFF-0A7A95166E86}"/>
              </a:ext>
            </a:extLst>
          </p:cNvPr>
          <p:cNvGrpSpPr/>
          <p:nvPr/>
        </p:nvGrpSpPr>
        <p:grpSpPr>
          <a:xfrm>
            <a:off x="9858111" y="2004705"/>
            <a:ext cx="3149865" cy="1882059"/>
            <a:chOff x="9858111" y="2004705"/>
            <a:chExt cx="3149865" cy="1882059"/>
          </a:xfrm>
        </p:grpSpPr>
        <p:sp>
          <p:nvSpPr>
            <p:cNvPr id="21" name="subag_item_0">
              <a:extLst>
                <a:ext uri="{FF2B5EF4-FFF2-40B4-BE49-F238E27FC236}">
                  <a16:creationId xmlns:a16="http://schemas.microsoft.com/office/drawing/2014/main" id="{428685C5-81AD-4393-5B2D-CFCA22DC3C57}"/>
                </a:ext>
              </a:extLst>
            </p:cNvPr>
            <p:cNvSpPr txBox="1"/>
            <p:nvPr>
              <p:custDataLst>
                <p:tags r:id="rId2"/>
              </p:custDataLst>
            </p:nvPr>
          </p:nvSpPr>
          <p:spPr>
            <a:xfrm>
              <a:off x="9858111" y="2004705"/>
              <a:ext cx="3149865" cy="533400"/>
            </a:xfrm>
            <a:prstGeom prst="rect">
              <a:avLst/>
            </a:prstGeom>
            <a:noFill/>
          </p:spPr>
          <p:txBody>
            <a:bodyPr vert="horz" wrap="square" lIns="0" tIns="0" rIns="0" bIns="0" rtlCol="0" anchor="ctr">
              <a:noAutofit/>
            </a:bodyPr>
            <a:lstStyle/>
            <a:p>
              <a:pPr>
                <a:lnSpc>
                  <a:spcPct val="110000"/>
                </a:lnSpc>
              </a:pPr>
              <a:r>
                <a:rPr lang="en-US" sz="1800" b="1" dirty="0">
                  <a:solidFill>
                    <a:schemeClr val="lt1">
                      <a:lumMod val="100000"/>
                    </a:schemeClr>
                  </a:solidFill>
                </a:rPr>
                <a:t>Evergreen content</a:t>
              </a:r>
            </a:p>
          </p:txBody>
        </p:sp>
        <p:sp>
          <p:nvSpPr>
            <p:cNvPr id="22" name="subag_item_1">
              <a:extLst>
                <a:ext uri="{FF2B5EF4-FFF2-40B4-BE49-F238E27FC236}">
                  <a16:creationId xmlns:a16="http://schemas.microsoft.com/office/drawing/2014/main" id="{5B828D28-3851-C21E-099C-C032E6589ACC}"/>
                </a:ext>
              </a:extLst>
            </p:cNvPr>
            <p:cNvSpPr txBox="1"/>
            <p:nvPr/>
          </p:nvSpPr>
          <p:spPr>
            <a:xfrm>
              <a:off x="9858111" y="2341870"/>
              <a:ext cx="3149865" cy="533400"/>
            </a:xfrm>
            <a:prstGeom prst="rect">
              <a:avLst/>
            </a:prstGeom>
            <a:noFill/>
          </p:spPr>
          <p:txBody>
            <a:bodyPr vert="horz" wrap="square" lIns="0" tIns="0" rIns="0" bIns="0" rtlCol="0" anchor="ctr">
              <a:noAutofit/>
            </a:bodyPr>
            <a:lstStyle/>
            <a:p>
              <a:pPr>
                <a:lnSpc>
                  <a:spcPct val="110000"/>
                </a:lnSpc>
              </a:pPr>
              <a:r>
                <a:rPr lang="en-US" sz="1800" dirty="0">
                  <a:solidFill>
                    <a:schemeClr val="dk2">
                      <a:lumMod val="20000"/>
                      <a:lumOff val="80000"/>
                    </a:schemeClr>
                  </a:solidFill>
                </a:rPr>
                <a:t>Campaigns</a:t>
              </a:r>
            </a:p>
          </p:txBody>
        </p:sp>
        <p:sp>
          <p:nvSpPr>
            <p:cNvPr id="23" name="subag_item_2">
              <a:extLst>
                <a:ext uri="{FF2B5EF4-FFF2-40B4-BE49-F238E27FC236}">
                  <a16:creationId xmlns:a16="http://schemas.microsoft.com/office/drawing/2014/main" id="{FDDB8411-F1BA-CAE6-8DC7-9CF37B25612C}"/>
                </a:ext>
              </a:extLst>
            </p:cNvPr>
            <p:cNvSpPr txBox="1"/>
            <p:nvPr/>
          </p:nvSpPr>
          <p:spPr>
            <a:xfrm>
              <a:off x="9858111" y="2679035"/>
              <a:ext cx="3149865" cy="533400"/>
            </a:xfrm>
            <a:prstGeom prst="rect">
              <a:avLst/>
            </a:prstGeom>
            <a:noFill/>
          </p:spPr>
          <p:txBody>
            <a:bodyPr vert="horz" wrap="square" lIns="0" tIns="0" rIns="0" bIns="0" rtlCol="0" anchor="ctr">
              <a:noAutofit/>
            </a:bodyPr>
            <a:lstStyle/>
            <a:p>
              <a:pPr>
                <a:lnSpc>
                  <a:spcPct val="110000"/>
                </a:lnSpc>
              </a:pPr>
              <a:r>
                <a:rPr lang="en-US" sz="1800" dirty="0">
                  <a:solidFill>
                    <a:schemeClr val="dk2">
                      <a:lumMod val="20000"/>
                      <a:lumOff val="80000"/>
                    </a:schemeClr>
                  </a:solidFill>
                </a:rPr>
                <a:t>Events</a:t>
              </a:r>
            </a:p>
          </p:txBody>
        </p:sp>
        <p:sp>
          <p:nvSpPr>
            <p:cNvPr id="24" name="subag_item_3">
              <a:extLst>
                <a:ext uri="{FF2B5EF4-FFF2-40B4-BE49-F238E27FC236}">
                  <a16:creationId xmlns:a16="http://schemas.microsoft.com/office/drawing/2014/main" id="{E1C8C8E0-6D67-D751-D836-0BC201809CAE}"/>
                </a:ext>
              </a:extLst>
            </p:cNvPr>
            <p:cNvSpPr txBox="1"/>
            <p:nvPr/>
          </p:nvSpPr>
          <p:spPr>
            <a:xfrm>
              <a:off x="9858111" y="3016200"/>
              <a:ext cx="3149865" cy="533400"/>
            </a:xfrm>
            <a:prstGeom prst="rect">
              <a:avLst/>
            </a:prstGeom>
            <a:noFill/>
          </p:spPr>
          <p:txBody>
            <a:bodyPr vert="horz" wrap="square" lIns="0" tIns="0" rIns="0" bIns="0" rtlCol="0" anchor="ctr">
              <a:noAutofit/>
            </a:bodyPr>
            <a:lstStyle/>
            <a:p>
              <a:pPr>
                <a:lnSpc>
                  <a:spcPct val="110000"/>
                </a:lnSpc>
              </a:pPr>
              <a:r>
                <a:rPr lang="en-US" sz="1800" dirty="0">
                  <a:solidFill>
                    <a:schemeClr val="dk2">
                      <a:lumMod val="20000"/>
                      <a:lumOff val="80000"/>
                    </a:schemeClr>
                  </a:solidFill>
                </a:rPr>
                <a:t>Blogs/insights</a:t>
              </a:r>
            </a:p>
          </p:txBody>
        </p:sp>
        <p:sp>
          <p:nvSpPr>
            <p:cNvPr id="25" name="subag_item_4">
              <a:extLst>
                <a:ext uri="{FF2B5EF4-FFF2-40B4-BE49-F238E27FC236}">
                  <a16:creationId xmlns:a16="http://schemas.microsoft.com/office/drawing/2014/main" id="{0D781D0B-85ED-7C16-C3D6-CF6DC2479C77}"/>
                </a:ext>
              </a:extLst>
            </p:cNvPr>
            <p:cNvSpPr txBox="1"/>
            <p:nvPr/>
          </p:nvSpPr>
          <p:spPr>
            <a:xfrm>
              <a:off x="9858111" y="3353364"/>
              <a:ext cx="3149865" cy="533400"/>
            </a:xfrm>
            <a:prstGeom prst="rect">
              <a:avLst/>
            </a:prstGeom>
            <a:noFill/>
          </p:spPr>
          <p:txBody>
            <a:bodyPr vert="horz" wrap="square" lIns="0" tIns="0" rIns="0" bIns="0" rtlCol="0" anchor="ctr">
              <a:noAutofit/>
            </a:bodyPr>
            <a:lstStyle/>
            <a:p>
              <a:pPr>
                <a:lnSpc>
                  <a:spcPct val="110000"/>
                </a:lnSpc>
              </a:pPr>
              <a:r>
                <a:rPr lang="en-US" sz="1800" dirty="0">
                  <a:solidFill>
                    <a:schemeClr val="dk2">
                      <a:lumMod val="20000"/>
                      <a:lumOff val="80000"/>
                    </a:schemeClr>
                  </a:solidFill>
                </a:rPr>
                <a:t>Translation</a:t>
              </a:r>
            </a:p>
          </p:txBody>
        </p:sp>
      </p:grpSp>
      <p:cxnSp>
        <p:nvCxnSpPr>
          <p:cNvPr id="28" name="Straight Connector 27">
            <a:extLst>
              <a:ext uri="{FF2B5EF4-FFF2-40B4-BE49-F238E27FC236}">
                <a16:creationId xmlns:a16="http://schemas.microsoft.com/office/drawing/2014/main" id="{659DD365-E074-83D8-A1DB-341C86A57F5C}"/>
              </a:ext>
            </a:extLst>
          </p:cNvPr>
          <p:cNvCxnSpPr>
            <a:cxnSpLocks/>
          </p:cNvCxnSpPr>
          <p:nvPr/>
        </p:nvCxnSpPr>
        <p:spPr>
          <a:xfrm>
            <a:off x="6179574" y="2273290"/>
            <a:ext cx="3542276" cy="0"/>
          </a:xfrm>
          <a:prstGeom prst="line">
            <a:avLst/>
          </a:prstGeom>
          <a:ln w="952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4C9F7C95-DA77-FE6D-A0DF-156129C2EB9E}"/>
              </a:ext>
            </a:extLst>
          </p:cNvPr>
          <p:cNvGrpSpPr/>
          <p:nvPr/>
        </p:nvGrpSpPr>
        <p:grpSpPr>
          <a:xfrm>
            <a:off x="7718683" y="2074047"/>
            <a:ext cx="464058" cy="464058"/>
            <a:chOff x="7324541" y="2074047"/>
            <a:chExt cx="464058" cy="464058"/>
          </a:xfrm>
        </p:grpSpPr>
        <p:sp>
          <p:nvSpPr>
            <p:cNvPr id="34" name="Rectangle 33">
              <a:extLst>
                <a:ext uri="{FF2B5EF4-FFF2-40B4-BE49-F238E27FC236}">
                  <a16:creationId xmlns:a16="http://schemas.microsoft.com/office/drawing/2014/main" id="{AE749585-2CAF-65F7-42A5-2FD48573D40F}"/>
                </a:ext>
              </a:extLst>
            </p:cNvPr>
            <p:cNvSpPr/>
            <p:nvPr/>
          </p:nvSpPr>
          <p:spPr>
            <a:xfrm>
              <a:off x="7355681" y="2238375"/>
              <a:ext cx="316707" cy="66667"/>
            </a:xfrm>
            <a:prstGeom prst="rect">
              <a:avLst/>
            </a:prstGeom>
            <a:solidFill>
              <a:srgbClr val="2A9AAD"/>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pic>
          <p:nvPicPr>
            <p:cNvPr id="32" name="Graphic 31">
              <a:extLst>
                <a:ext uri="{FF2B5EF4-FFF2-40B4-BE49-F238E27FC236}">
                  <a16:creationId xmlns:a16="http://schemas.microsoft.com/office/drawing/2014/main" id="{1B614B9E-3D90-3559-4530-198F2091923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24541" y="2074047"/>
              <a:ext cx="464058" cy="464058"/>
            </a:xfrm>
            <a:prstGeom prst="rect">
              <a:avLst/>
            </a:prstGeom>
          </p:spPr>
        </p:pic>
      </p:grpSp>
      <p:cxnSp>
        <p:nvCxnSpPr>
          <p:cNvPr id="36" name="Straight Connector 35">
            <a:extLst>
              <a:ext uri="{FF2B5EF4-FFF2-40B4-BE49-F238E27FC236}">
                <a16:creationId xmlns:a16="http://schemas.microsoft.com/office/drawing/2014/main" id="{3D9A5745-6204-2C43-2A82-E48D14271A90}"/>
              </a:ext>
            </a:extLst>
          </p:cNvPr>
          <p:cNvCxnSpPr>
            <a:cxnSpLocks/>
          </p:cNvCxnSpPr>
          <p:nvPr/>
        </p:nvCxnSpPr>
        <p:spPr>
          <a:xfrm flipV="1">
            <a:off x="9726172" y="2051547"/>
            <a:ext cx="0" cy="1788374"/>
          </a:xfrm>
          <a:prstGeom prst="line">
            <a:avLst/>
          </a:prstGeom>
          <a:ln w="9525">
            <a:solidFill>
              <a:schemeClr val="bg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6118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D50DB392-912D-A7A7-9144-9D70D9DC8B74}"/>
              </a:ext>
            </a:extLst>
          </p:cNvPr>
          <p:cNvGraphicFramePr>
            <a:graphicFrameLocks noChangeAspect="1"/>
          </p:cNvGraphicFramePr>
          <p:nvPr>
            <p:custDataLst>
              <p:tags r:id="rId2"/>
            </p:custDataLst>
            <p:extLst>
              <p:ext uri="{D42A27DB-BD31-4B8C-83A1-F6EECF244321}">
                <p14:modId xmlns:p14="http://schemas.microsoft.com/office/powerpoint/2010/main" val="18054911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14" name="think-cell data - do not delete" hidden="1">
                        <a:extLst>
                          <a:ext uri="{FF2B5EF4-FFF2-40B4-BE49-F238E27FC236}">
                            <a16:creationId xmlns:a16="http://schemas.microsoft.com/office/drawing/2014/main" id="{D50DB392-912D-A7A7-9144-9D70D9DC8B7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21" name="Group 20">
            <a:extLst>
              <a:ext uri="{FF2B5EF4-FFF2-40B4-BE49-F238E27FC236}">
                <a16:creationId xmlns:a16="http://schemas.microsoft.com/office/drawing/2014/main" id="{DA5A2DFE-1287-F5E8-58FA-8056E3D3AC88}"/>
              </a:ext>
            </a:extLst>
          </p:cNvPr>
          <p:cNvGrpSpPr/>
          <p:nvPr/>
        </p:nvGrpSpPr>
        <p:grpSpPr>
          <a:xfrm>
            <a:off x="257628" y="2862188"/>
            <a:ext cx="5334624" cy="3346248"/>
            <a:chOff x="1146996" y="2274212"/>
            <a:chExt cx="4687274" cy="2940185"/>
          </a:xfrm>
        </p:grpSpPr>
        <p:grpSp>
          <p:nvGrpSpPr>
            <p:cNvPr id="17" name="Group 16">
              <a:extLst>
                <a:ext uri="{FF2B5EF4-FFF2-40B4-BE49-F238E27FC236}">
                  <a16:creationId xmlns:a16="http://schemas.microsoft.com/office/drawing/2014/main" id="{9795C1EB-8229-20B1-F636-D4C1D3CBF2E7}"/>
                </a:ext>
              </a:extLst>
            </p:cNvPr>
            <p:cNvGrpSpPr>
              <a:grpSpLocks noChangeAspect="1"/>
            </p:cNvGrpSpPr>
            <p:nvPr/>
          </p:nvGrpSpPr>
          <p:grpSpPr>
            <a:xfrm>
              <a:off x="1146996" y="2274212"/>
              <a:ext cx="4687274" cy="2940185"/>
              <a:chOff x="659459" y="959165"/>
              <a:chExt cx="9506462" cy="5963115"/>
            </a:xfrm>
          </p:grpSpPr>
          <p:pic>
            <p:nvPicPr>
              <p:cNvPr id="7" name="COLOURBOX_Denis Rozhnovsky _21409336_ppt.jpg" descr="Modern laptop isolated.">
                <a:extLst>
                  <a:ext uri="{FF2B5EF4-FFF2-40B4-BE49-F238E27FC236}">
                    <a16:creationId xmlns:a16="http://schemas.microsoft.com/office/drawing/2014/main" id="{59A28869-5CAA-4ABC-CC3E-9433C8C34435}"/>
                  </a:ext>
                </a:extLst>
              </p:cNvPr>
              <p:cNvPicPr>
                <a:picLocks noChangeAspect="1"/>
              </p:cNvPicPr>
              <p:nvPr/>
            </p:nvPicPr>
            <p:blipFill rotWithShape="1">
              <a:blip r:embed="rId7"/>
              <a:srcRect l="6092" t="12688" r="6092" b="8432"/>
              <a:stretch/>
            </p:blipFill>
            <p:spPr>
              <a:xfrm>
                <a:off x="659459" y="959165"/>
                <a:ext cx="9506462" cy="5963115"/>
              </a:xfrm>
              <a:prstGeom prst="rect">
                <a:avLst/>
              </a:prstGeom>
            </p:spPr>
          </p:pic>
          <p:sp>
            <p:nvSpPr>
              <p:cNvPr id="8" name="©COLOURBOX_Denis Rozhnovsky _21409336_ppt.jpg">
                <a:extLst>
                  <a:ext uri="{FF2B5EF4-FFF2-40B4-BE49-F238E27FC236}">
                    <a16:creationId xmlns:a16="http://schemas.microsoft.com/office/drawing/2014/main" id="{2BB4F23F-B990-4791-B4B6-081E6ACD856C}"/>
                  </a:ext>
                </a:extLst>
              </p:cNvPr>
              <p:cNvSpPr txBox="1"/>
              <p:nvPr/>
            </p:nvSpPr>
            <p:spPr>
              <a:xfrm>
                <a:off x="2317833" y="6299668"/>
                <a:ext cx="1011495" cy="80151"/>
              </a:xfrm>
              <a:prstGeom prst="rect">
                <a:avLst/>
              </a:prstGeom>
              <a:noFill/>
            </p:spPr>
            <p:txBody>
              <a:bodyPr vert="horz" wrap="none" lIns="0" tIns="0" rIns="0" bIns="0" rtlCol="0" anchor="b">
                <a:spAutoFit/>
              </a:bodyPr>
              <a:lstStyle/>
              <a:p>
                <a:pPr>
                  <a:lnSpc>
                    <a:spcPct val="110000"/>
                  </a:lnSpc>
                  <a:spcBef>
                    <a:spcPts val="800"/>
                  </a:spcBef>
                </a:pPr>
                <a:r>
                  <a:rPr lang="en-US" sz="500" dirty="0">
                    <a:solidFill>
                      <a:srgbClr val="C0C0C0"/>
                    </a:solidFill>
                  </a:rPr>
                  <a:t>COLOURBOX/ Denis </a:t>
                </a:r>
                <a:r>
                  <a:rPr lang="en-US" sz="500" dirty="0" err="1">
                    <a:solidFill>
                      <a:srgbClr val="C0C0C0"/>
                    </a:solidFill>
                  </a:rPr>
                  <a:t>Rozhnovsky</a:t>
                </a:r>
                <a:r>
                  <a:rPr lang="en-US" sz="500" dirty="0">
                    <a:solidFill>
                      <a:srgbClr val="C0C0C0"/>
                    </a:solidFill>
                  </a:rPr>
                  <a:t> </a:t>
                </a:r>
              </a:p>
            </p:txBody>
          </p:sp>
        </p:grpSp>
        <p:pic>
          <p:nvPicPr>
            <p:cNvPr id="20" name="Picture 19">
              <a:extLst>
                <a:ext uri="{FF2B5EF4-FFF2-40B4-BE49-F238E27FC236}">
                  <a16:creationId xmlns:a16="http://schemas.microsoft.com/office/drawing/2014/main" id="{943F1630-AD02-4314-0C79-DD7DC3DE3A04}"/>
                </a:ext>
              </a:extLst>
            </p:cNvPr>
            <p:cNvPicPr>
              <a:picLocks noChangeAspect="1"/>
            </p:cNvPicPr>
            <p:nvPr/>
          </p:nvPicPr>
          <p:blipFill rotWithShape="1">
            <a:blip r:embed="rId8"/>
            <a:srcRect l="12526" r="11492"/>
            <a:stretch/>
          </p:blipFill>
          <p:spPr>
            <a:xfrm>
              <a:off x="1854200" y="2504954"/>
              <a:ext cx="3311525" cy="2072262"/>
            </a:xfrm>
            <a:prstGeom prst="rect">
              <a:avLst/>
            </a:prstGeom>
          </p:spPr>
        </p:pic>
      </p:grpSp>
      <p:sp>
        <p:nvSpPr>
          <p:cNvPr id="30" name="Rectangle 29">
            <a:extLst>
              <a:ext uri="{FF2B5EF4-FFF2-40B4-BE49-F238E27FC236}">
                <a16:creationId xmlns:a16="http://schemas.microsoft.com/office/drawing/2014/main" id="{BDDAFF52-33ED-7EB7-9D8D-B8688B2E49D4}"/>
              </a:ext>
            </a:extLst>
          </p:cNvPr>
          <p:cNvSpPr/>
          <p:nvPr/>
        </p:nvSpPr>
        <p:spPr>
          <a:xfrm>
            <a:off x="1178378" y="3233738"/>
            <a:ext cx="2266950" cy="119062"/>
          </a:xfrm>
          <a:prstGeom prst="rect">
            <a:avLst/>
          </a:prstGeom>
          <a:ln w="952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grpSp>
        <p:nvGrpSpPr>
          <p:cNvPr id="29" name="Group 28">
            <a:extLst>
              <a:ext uri="{FF2B5EF4-FFF2-40B4-BE49-F238E27FC236}">
                <a16:creationId xmlns:a16="http://schemas.microsoft.com/office/drawing/2014/main" id="{7090FE88-695D-E6AB-162E-059F8A6EB308}"/>
              </a:ext>
            </a:extLst>
          </p:cNvPr>
          <p:cNvGrpSpPr/>
          <p:nvPr/>
        </p:nvGrpSpPr>
        <p:grpSpPr>
          <a:xfrm>
            <a:off x="2311853" y="2306487"/>
            <a:ext cx="2787197" cy="932013"/>
            <a:chOff x="1463272" y="2306486"/>
            <a:chExt cx="2787197" cy="1174532"/>
          </a:xfrm>
        </p:grpSpPr>
        <p:cxnSp>
          <p:nvCxnSpPr>
            <p:cNvPr id="22" name="Straight Connector 21">
              <a:extLst>
                <a:ext uri="{FF2B5EF4-FFF2-40B4-BE49-F238E27FC236}">
                  <a16:creationId xmlns:a16="http://schemas.microsoft.com/office/drawing/2014/main" id="{0CC78B7A-5402-50C2-027B-E48DC352250E}"/>
                </a:ext>
              </a:extLst>
            </p:cNvPr>
            <p:cNvCxnSpPr>
              <a:cxnSpLocks/>
            </p:cNvCxnSpPr>
            <p:nvPr/>
          </p:nvCxnSpPr>
          <p:spPr>
            <a:xfrm>
              <a:off x="1463272" y="2311248"/>
              <a:ext cx="2787197" cy="0"/>
            </a:xfrm>
            <a:prstGeom prst="line">
              <a:avLst/>
            </a:prstGeom>
            <a:ln w="9525">
              <a:solidFill>
                <a:schemeClr val="tx2"/>
              </a:solidFill>
              <a:headEnd type="none"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0C2BC3F-31A7-C5EB-2BF7-2E220AC4B55B}"/>
                </a:ext>
              </a:extLst>
            </p:cNvPr>
            <p:cNvCxnSpPr>
              <a:cxnSpLocks/>
            </p:cNvCxnSpPr>
            <p:nvPr/>
          </p:nvCxnSpPr>
          <p:spPr>
            <a:xfrm>
              <a:off x="1468034" y="2306486"/>
              <a:ext cx="0" cy="1174532"/>
            </a:xfrm>
            <a:prstGeom prst="line">
              <a:avLst/>
            </a:prstGeom>
            <a:ln w="9525">
              <a:solidFill>
                <a:schemeClr val="tx2"/>
              </a:solidFill>
              <a:headEnd type="none" w="med" len="med"/>
              <a:tailEnd type="diamond" w="med" len="med"/>
            </a:ln>
          </p:spPr>
          <p:style>
            <a:lnRef idx="1">
              <a:schemeClr val="accent1"/>
            </a:lnRef>
            <a:fillRef idx="0">
              <a:schemeClr val="accent1"/>
            </a:fillRef>
            <a:effectRef idx="0">
              <a:schemeClr val="accent1"/>
            </a:effectRef>
            <a:fontRef idx="minor">
              <a:schemeClr val="tx1"/>
            </a:fontRef>
          </p:style>
        </p:cxnSp>
      </p:grpSp>
      <p:sp>
        <p:nvSpPr>
          <p:cNvPr id="10" name="Slide Number Placeholder 9">
            <a:extLst>
              <a:ext uri="{FF2B5EF4-FFF2-40B4-BE49-F238E27FC236}">
                <a16:creationId xmlns:a16="http://schemas.microsoft.com/office/drawing/2014/main" id="{FC3319B3-9F28-4E8B-8732-22B8B6607AE9}"/>
              </a:ext>
            </a:extLst>
          </p:cNvPr>
          <p:cNvSpPr>
            <a:spLocks noGrp="1"/>
          </p:cNvSpPr>
          <p:nvPr>
            <p:ph type="sldNum" sz="quarter" idx="18"/>
          </p:nvPr>
        </p:nvSpPr>
        <p:spPr/>
        <p:txBody>
          <a:bodyPr/>
          <a:lstStyle/>
          <a:p>
            <a:fld id="{3A65056A-10E9-40C8-A093-AA138EB7B919}" type="slidenum">
              <a:rPr lang="de-DE" smtClean="0"/>
              <a:pPr/>
              <a:t>5</a:t>
            </a:fld>
            <a:endParaRPr lang="de-DE"/>
          </a:p>
        </p:txBody>
      </p:sp>
      <p:sp>
        <p:nvSpPr>
          <p:cNvPr id="24" name="Title 23">
            <a:extLst>
              <a:ext uri="{FF2B5EF4-FFF2-40B4-BE49-F238E27FC236}">
                <a16:creationId xmlns:a16="http://schemas.microsoft.com/office/drawing/2014/main" id="{9532C785-6BC8-48DA-A0E8-1CD1170379C8}"/>
              </a:ext>
            </a:extLst>
          </p:cNvPr>
          <p:cNvSpPr>
            <a:spLocks noGrp="1"/>
          </p:cNvSpPr>
          <p:nvPr>
            <p:ph type="title"/>
          </p:nvPr>
        </p:nvSpPr>
        <p:spPr/>
        <p:txBody>
          <a:bodyPr vert="horz"/>
          <a:lstStyle/>
          <a:p>
            <a:r>
              <a:rPr lang="en-GB"/>
              <a:t>'Evergreen' vs 'short-term' </a:t>
            </a:r>
            <a:r>
              <a:rPr lang="en-GB" dirty="0"/>
              <a:t>content</a:t>
            </a:r>
            <a:r>
              <a:rPr lang="pl-PL" dirty="0">
                <a:sym typeface="SimonKucher" pitchFamily="2" charset="0"/>
              </a:rPr>
              <a:t> </a:t>
            </a:r>
            <a:r>
              <a:rPr lang="en-GB" dirty="0">
                <a:sym typeface="SimonKucher" pitchFamily="2" charset="0"/>
              </a:rPr>
              <a:t>for </a:t>
            </a:r>
            <a:r>
              <a:rPr lang="en-GB" b="0" dirty="0">
                <a:sym typeface="SimonKucher" pitchFamily="2" charset="0"/>
              </a:rPr>
              <a:t>simon-kucher.com</a:t>
            </a:r>
            <a:endParaRPr lang="en-GB" b="0" dirty="0"/>
          </a:p>
        </p:txBody>
      </p:sp>
      <p:sp>
        <p:nvSpPr>
          <p:cNvPr id="66" name="Text Placeholder 65">
            <a:extLst>
              <a:ext uri="{FF2B5EF4-FFF2-40B4-BE49-F238E27FC236}">
                <a16:creationId xmlns:a16="http://schemas.microsoft.com/office/drawing/2014/main" id="{D85F9382-07AC-3AE8-6E8B-42FE5565C416}"/>
              </a:ext>
            </a:extLst>
          </p:cNvPr>
          <p:cNvSpPr>
            <a:spLocks noGrp="1"/>
          </p:cNvSpPr>
          <p:nvPr>
            <p:ph type="body" sz="quarter" idx="14"/>
          </p:nvPr>
        </p:nvSpPr>
        <p:spPr/>
        <p:txBody>
          <a:bodyPr/>
          <a:lstStyle/>
          <a:p>
            <a:endParaRPr lang="en-US"/>
          </a:p>
        </p:txBody>
      </p:sp>
      <p:sp>
        <p:nvSpPr>
          <p:cNvPr id="60" name="©GettyImages_kupicoo_1153350345_ppt.jpg">
            <a:extLst>
              <a:ext uri="{FF2B5EF4-FFF2-40B4-BE49-F238E27FC236}">
                <a16:creationId xmlns:a16="http://schemas.microsoft.com/office/drawing/2014/main" id="{1D033900-D293-C2E2-7578-F9D024C53639}"/>
              </a:ext>
            </a:extLst>
          </p:cNvPr>
          <p:cNvSpPr txBox="1"/>
          <p:nvPr/>
        </p:nvSpPr>
        <p:spPr>
          <a:xfrm>
            <a:off x="11113" y="7466825"/>
            <a:ext cx="447238" cy="80150"/>
          </a:xfrm>
          <a:prstGeom prst="rect">
            <a:avLst/>
          </a:prstGeom>
          <a:noFill/>
        </p:spPr>
        <p:txBody>
          <a:bodyPr vert="horz" wrap="none" lIns="0" tIns="0" rIns="0" bIns="0" rtlCol="0" anchor="b">
            <a:spAutoFit/>
          </a:bodyPr>
          <a:lstStyle/>
          <a:p>
            <a:pPr>
              <a:lnSpc>
                <a:spcPct val="110000"/>
              </a:lnSpc>
              <a:spcBef>
                <a:spcPts val="800"/>
              </a:spcBef>
            </a:pPr>
            <a:r>
              <a:rPr lang="en-US" sz="500">
                <a:solidFill>
                  <a:srgbClr val="C0C0C0"/>
                </a:solidFill>
              </a:rPr>
              <a:t>iStock/kupicoo</a:t>
            </a:r>
            <a:endParaRPr lang="en-US" sz="500" dirty="0" err="1">
              <a:solidFill>
                <a:srgbClr val="C0C0C0"/>
              </a:solidFill>
            </a:endParaRPr>
          </a:p>
        </p:txBody>
      </p:sp>
      <p:grpSp>
        <p:nvGrpSpPr>
          <p:cNvPr id="6" name="Group 5">
            <a:extLst>
              <a:ext uri="{FF2B5EF4-FFF2-40B4-BE49-F238E27FC236}">
                <a16:creationId xmlns:a16="http://schemas.microsoft.com/office/drawing/2014/main" id="{954D8E93-7A59-B404-E3C5-2B256B9BA28A}"/>
              </a:ext>
            </a:extLst>
          </p:cNvPr>
          <p:cNvGrpSpPr/>
          <p:nvPr/>
        </p:nvGrpSpPr>
        <p:grpSpPr>
          <a:xfrm>
            <a:off x="5247332" y="1752784"/>
            <a:ext cx="7925626" cy="891439"/>
            <a:chOff x="176213" y="-1152616"/>
            <a:chExt cx="8383822" cy="942975"/>
          </a:xfrm>
        </p:grpSpPr>
        <p:pic>
          <p:nvPicPr>
            <p:cNvPr id="3" name="Picture 2">
              <a:extLst>
                <a:ext uri="{FF2B5EF4-FFF2-40B4-BE49-F238E27FC236}">
                  <a16:creationId xmlns:a16="http://schemas.microsoft.com/office/drawing/2014/main" id="{DE37CC1B-B0B3-6058-FD05-E66CE02E9F08}"/>
                </a:ext>
              </a:extLst>
            </p:cNvPr>
            <p:cNvPicPr>
              <a:picLocks noChangeAspect="1"/>
            </p:cNvPicPr>
            <p:nvPr/>
          </p:nvPicPr>
          <p:blipFill rotWithShape="1">
            <a:blip r:embed="rId9"/>
            <a:srcRect r="35939"/>
            <a:stretch/>
          </p:blipFill>
          <p:spPr>
            <a:xfrm>
              <a:off x="176213" y="-1152616"/>
              <a:ext cx="8383822" cy="942975"/>
            </a:xfrm>
            <a:prstGeom prst="rect">
              <a:avLst/>
            </a:prstGeom>
          </p:spPr>
        </p:pic>
        <p:sp>
          <p:nvSpPr>
            <p:cNvPr id="5" name="Rectangle 4">
              <a:extLst>
                <a:ext uri="{FF2B5EF4-FFF2-40B4-BE49-F238E27FC236}">
                  <a16:creationId xmlns:a16="http://schemas.microsoft.com/office/drawing/2014/main" id="{23470004-7427-D4FC-C28C-0E390A8B1990}"/>
                </a:ext>
              </a:extLst>
            </p:cNvPr>
            <p:cNvSpPr/>
            <p:nvPr/>
          </p:nvSpPr>
          <p:spPr>
            <a:xfrm>
              <a:off x="5617029" y="-454819"/>
              <a:ext cx="653142" cy="92869"/>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grpSp>
      <p:sp>
        <p:nvSpPr>
          <p:cNvPr id="25" name="Rectangle 24">
            <a:extLst>
              <a:ext uri="{FF2B5EF4-FFF2-40B4-BE49-F238E27FC236}">
                <a16:creationId xmlns:a16="http://schemas.microsoft.com/office/drawing/2014/main" id="{31E7285E-4AAB-AAAE-5D41-7ECEB79D1096}"/>
              </a:ext>
            </a:extLst>
          </p:cNvPr>
          <p:cNvSpPr/>
          <p:nvPr/>
        </p:nvSpPr>
        <p:spPr>
          <a:xfrm>
            <a:off x="3547098" y="2276333"/>
            <a:ext cx="316707" cy="6666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pic>
        <p:nvPicPr>
          <p:cNvPr id="26" name="Graphic 25">
            <a:extLst>
              <a:ext uri="{FF2B5EF4-FFF2-40B4-BE49-F238E27FC236}">
                <a16:creationId xmlns:a16="http://schemas.microsoft.com/office/drawing/2014/main" id="{95681A5C-B862-591D-099E-01550C0ABC1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509140" y="2112005"/>
            <a:ext cx="464058" cy="464058"/>
          </a:xfrm>
          <a:prstGeom prst="rect">
            <a:avLst/>
          </a:prstGeom>
        </p:spPr>
      </p:pic>
      <p:sp>
        <p:nvSpPr>
          <p:cNvPr id="33" name="Rectangle 32">
            <a:extLst>
              <a:ext uri="{FF2B5EF4-FFF2-40B4-BE49-F238E27FC236}">
                <a16:creationId xmlns:a16="http://schemas.microsoft.com/office/drawing/2014/main" id="{DCBDA77E-C4AA-1613-E65F-35CE83667AB1}"/>
              </a:ext>
            </a:extLst>
          </p:cNvPr>
          <p:cNvSpPr/>
          <p:nvPr/>
        </p:nvSpPr>
        <p:spPr>
          <a:xfrm>
            <a:off x="5383740" y="2512164"/>
            <a:ext cx="1001486" cy="51586"/>
          </a:xfrm>
          <a:prstGeom prst="rect">
            <a:avLst/>
          </a:prstGeom>
          <a:solidFill>
            <a:srgbClr val="6DB1C7"/>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34" name="Rectangle 33">
            <a:extLst>
              <a:ext uri="{FF2B5EF4-FFF2-40B4-BE49-F238E27FC236}">
                <a16:creationId xmlns:a16="http://schemas.microsoft.com/office/drawing/2014/main" id="{16F0B8C4-C47B-43CC-87A5-637009A9E81B}"/>
              </a:ext>
            </a:extLst>
          </p:cNvPr>
          <p:cNvSpPr/>
          <p:nvPr/>
        </p:nvSpPr>
        <p:spPr>
          <a:xfrm>
            <a:off x="6555315" y="2512164"/>
            <a:ext cx="1001486" cy="51586"/>
          </a:xfrm>
          <a:prstGeom prst="rect">
            <a:avLst/>
          </a:prstGeom>
          <a:solidFill>
            <a:srgbClr val="6DB1C7"/>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35" name="Rectangle 34">
            <a:extLst>
              <a:ext uri="{FF2B5EF4-FFF2-40B4-BE49-F238E27FC236}">
                <a16:creationId xmlns:a16="http://schemas.microsoft.com/office/drawing/2014/main" id="{FB91D02A-661E-B43F-93BE-413BC22AA50E}"/>
              </a:ext>
            </a:extLst>
          </p:cNvPr>
          <p:cNvSpPr/>
          <p:nvPr/>
        </p:nvSpPr>
        <p:spPr>
          <a:xfrm>
            <a:off x="7810995" y="2512164"/>
            <a:ext cx="1001486" cy="51586"/>
          </a:xfrm>
          <a:prstGeom prst="rect">
            <a:avLst/>
          </a:prstGeom>
          <a:solidFill>
            <a:srgbClr val="6DB1C7"/>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36" name="Rectangle 35">
            <a:extLst>
              <a:ext uri="{FF2B5EF4-FFF2-40B4-BE49-F238E27FC236}">
                <a16:creationId xmlns:a16="http://schemas.microsoft.com/office/drawing/2014/main" id="{C522B3D0-BDA5-DA19-CB67-4E6194D82855}"/>
              </a:ext>
            </a:extLst>
          </p:cNvPr>
          <p:cNvSpPr/>
          <p:nvPr/>
        </p:nvSpPr>
        <p:spPr>
          <a:xfrm>
            <a:off x="9066675" y="2512164"/>
            <a:ext cx="1116000" cy="51586"/>
          </a:xfrm>
          <a:prstGeom prst="rect">
            <a:avLst/>
          </a:prstGeom>
          <a:solidFill>
            <a:srgbClr val="7A82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38" name="Rectangle 37">
            <a:extLst>
              <a:ext uri="{FF2B5EF4-FFF2-40B4-BE49-F238E27FC236}">
                <a16:creationId xmlns:a16="http://schemas.microsoft.com/office/drawing/2014/main" id="{97771571-385E-4117-808C-4ED95CC421DF}"/>
              </a:ext>
            </a:extLst>
          </p:cNvPr>
          <p:cNvSpPr/>
          <p:nvPr/>
        </p:nvSpPr>
        <p:spPr>
          <a:xfrm>
            <a:off x="11170245" y="2512164"/>
            <a:ext cx="684000" cy="51586"/>
          </a:xfrm>
          <a:prstGeom prst="rect">
            <a:avLst/>
          </a:prstGeom>
          <a:solidFill>
            <a:srgbClr val="7A82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39" name="Rectangle 38">
            <a:extLst>
              <a:ext uri="{FF2B5EF4-FFF2-40B4-BE49-F238E27FC236}">
                <a16:creationId xmlns:a16="http://schemas.microsoft.com/office/drawing/2014/main" id="{71F1BD94-38A4-62F5-6E9A-D3069F8B0EBF}"/>
              </a:ext>
            </a:extLst>
          </p:cNvPr>
          <p:cNvSpPr/>
          <p:nvPr/>
        </p:nvSpPr>
        <p:spPr>
          <a:xfrm>
            <a:off x="12020285" y="2512164"/>
            <a:ext cx="1001486" cy="51586"/>
          </a:xfrm>
          <a:prstGeom prst="rect">
            <a:avLst/>
          </a:prstGeom>
          <a:solidFill>
            <a:srgbClr val="C5E0E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40" name="Rectangle 39">
            <a:extLst>
              <a:ext uri="{FF2B5EF4-FFF2-40B4-BE49-F238E27FC236}">
                <a16:creationId xmlns:a16="http://schemas.microsoft.com/office/drawing/2014/main" id="{427006F3-E2F4-BE39-2AFA-FB10E3D7FD77}"/>
              </a:ext>
            </a:extLst>
          </p:cNvPr>
          <p:cNvSpPr/>
          <p:nvPr/>
        </p:nvSpPr>
        <p:spPr>
          <a:xfrm>
            <a:off x="10360620" y="2512164"/>
            <a:ext cx="684000" cy="51586"/>
          </a:xfrm>
          <a:prstGeom prst="rect">
            <a:avLst/>
          </a:prstGeom>
          <a:solidFill>
            <a:srgbClr val="6DB1C7"/>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cxnSp>
        <p:nvCxnSpPr>
          <p:cNvPr id="46" name="Straight Connector 45">
            <a:extLst>
              <a:ext uri="{FF2B5EF4-FFF2-40B4-BE49-F238E27FC236}">
                <a16:creationId xmlns:a16="http://schemas.microsoft.com/office/drawing/2014/main" id="{137B59C3-D091-7E34-4844-63AE28CD8370}"/>
              </a:ext>
            </a:extLst>
          </p:cNvPr>
          <p:cNvCxnSpPr>
            <a:cxnSpLocks/>
          </p:cNvCxnSpPr>
          <p:nvPr/>
        </p:nvCxnSpPr>
        <p:spPr>
          <a:xfrm>
            <a:off x="5884483" y="2563750"/>
            <a:ext cx="0" cy="708577"/>
          </a:xfrm>
          <a:prstGeom prst="line">
            <a:avLst/>
          </a:prstGeom>
          <a:ln w="19050">
            <a:solidFill>
              <a:srgbClr val="6DB1C7"/>
            </a:solidFill>
            <a:headEnd type="none"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E508720-C426-39FB-BE14-63846AEFB474}"/>
              </a:ext>
            </a:extLst>
          </p:cNvPr>
          <p:cNvCxnSpPr>
            <a:cxnSpLocks/>
          </p:cNvCxnSpPr>
          <p:nvPr/>
        </p:nvCxnSpPr>
        <p:spPr>
          <a:xfrm>
            <a:off x="7056058" y="2563750"/>
            <a:ext cx="0" cy="708577"/>
          </a:xfrm>
          <a:prstGeom prst="line">
            <a:avLst/>
          </a:prstGeom>
          <a:ln w="19050">
            <a:solidFill>
              <a:srgbClr val="6DB1C7"/>
            </a:solidFill>
            <a:headEnd type="none"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86C6A08-DCB7-F6EB-E2EB-38BB2EC2CCDF}"/>
              </a:ext>
            </a:extLst>
          </p:cNvPr>
          <p:cNvCxnSpPr>
            <a:cxnSpLocks/>
          </p:cNvCxnSpPr>
          <p:nvPr/>
        </p:nvCxnSpPr>
        <p:spPr>
          <a:xfrm>
            <a:off x="8311738" y="2563750"/>
            <a:ext cx="0" cy="708577"/>
          </a:xfrm>
          <a:prstGeom prst="line">
            <a:avLst/>
          </a:prstGeom>
          <a:ln w="19050">
            <a:solidFill>
              <a:srgbClr val="6DB1C7"/>
            </a:solidFill>
            <a:headEnd type="none"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3ABED5C-8842-54E6-3235-DC7901B5EE3D}"/>
              </a:ext>
            </a:extLst>
          </p:cNvPr>
          <p:cNvCxnSpPr>
            <a:cxnSpLocks/>
          </p:cNvCxnSpPr>
          <p:nvPr/>
        </p:nvCxnSpPr>
        <p:spPr>
          <a:xfrm>
            <a:off x="10702620" y="2563750"/>
            <a:ext cx="0" cy="708577"/>
          </a:xfrm>
          <a:prstGeom prst="line">
            <a:avLst/>
          </a:prstGeom>
          <a:ln w="19050">
            <a:solidFill>
              <a:srgbClr val="6DB1C7"/>
            </a:solidFill>
            <a:headEnd type="none" w="med" len="med"/>
            <a:tailEnd type="diamond" w="med" len="med"/>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BDCD81F2-DA60-F538-A6B4-397D39ED4C58}"/>
              </a:ext>
            </a:extLst>
          </p:cNvPr>
          <p:cNvGrpSpPr/>
          <p:nvPr/>
        </p:nvGrpSpPr>
        <p:grpSpPr>
          <a:xfrm>
            <a:off x="9624675" y="2563750"/>
            <a:ext cx="1887570" cy="1341500"/>
            <a:chOff x="9624675" y="2563750"/>
            <a:chExt cx="1887570" cy="1665350"/>
          </a:xfrm>
        </p:grpSpPr>
        <p:cxnSp>
          <p:nvCxnSpPr>
            <p:cNvPr id="51" name="Straight Connector 50">
              <a:extLst>
                <a:ext uri="{FF2B5EF4-FFF2-40B4-BE49-F238E27FC236}">
                  <a16:creationId xmlns:a16="http://schemas.microsoft.com/office/drawing/2014/main" id="{AAB77DEA-AA1D-0DE0-1918-94B332E5A27E}"/>
                </a:ext>
              </a:extLst>
            </p:cNvPr>
            <p:cNvCxnSpPr>
              <a:cxnSpLocks/>
            </p:cNvCxnSpPr>
            <p:nvPr/>
          </p:nvCxnSpPr>
          <p:spPr>
            <a:xfrm>
              <a:off x="9624675" y="2563750"/>
              <a:ext cx="0" cy="1665350"/>
            </a:xfrm>
            <a:prstGeom prst="line">
              <a:avLst/>
            </a:prstGeom>
            <a:ln w="19050">
              <a:solidFill>
                <a:srgbClr val="7A82CC"/>
              </a:solidFill>
              <a:headEnd type="none"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E130140-D2AE-7C15-5265-89A38DE863C5}"/>
                </a:ext>
              </a:extLst>
            </p:cNvPr>
            <p:cNvCxnSpPr>
              <a:cxnSpLocks/>
            </p:cNvCxnSpPr>
            <p:nvPr/>
          </p:nvCxnSpPr>
          <p:spPr>
            <a:xfrm>
              <a:off x="11512245" y="2563750"/>
              <a:ext cx="0" cy="1665350"/>
            </a:xfrm>
            <a:prstGeom prst="line">
              <a:avLst/>
            </a:prstGeom>
            <a:ln w="19050">
              <a:solidFill>
                <a:srgbClr val="7A82CC"/>
              </a:solidFill>
              <a:headEnd type="none" w="med" len="med"/>
              <a:tailEnd type="diamond" w="med" len="med"/>
            </a:ln>
          </p:spPr>
          <p:style>
            <a:lnRef idx="1">
              <a:schemeClr val="accent1"/>
            </a:lnRef>
            <a:fillRef idx="0">
              <a:schemeClr val="accent1"/>
            </a:fillRef>
            <a:effectRef idx="0">
              <a:schemeClr val="accent1"/>
            </a:effectRef>
            <a:fontRef idx="minor">
              <a:schemeClr val="tx1"/>
            </a:fontRef>
          </p:style>
        </p:cxnSp>
      </p:grpSp>
      <p:cxnSp>
        <p:nvCxnSpPr>
          <p:cNvPr id="54" name="Straight Connector 53">
            <a:extLst>
              <a:ext uri="{FF2B5EF4-FFF2-40B4-BE49-F238E27FC236}">
                <a16:creationId xmlns:a16="http://schemas.microsoft.com/office/drawing/2014/main" id="{DD1C819E-5DBC-0A37-2B89-59DF8F66BC2E}"/>
              </a:ext>
            </a:extLst>
          </p:cNvPr>
          <p:cNvCxnSpPr>
            <a:cxnSpLocks/>
          </p:cNvCxnSpPr>
          <p:nvPr/>
        </p:nvCxnSpPr>
        <p:spPr>
          <a:xfrm>
            <a:off x="12521028" y="2563750"/>
            <a:ext cx="0" cy="1922525"/>
          </a:xfrm>
          <a:prstGeom prst="line">
            <a:avLst/>
          </a:prstGeom>
          <a:ln w="19050">
            <a:solidFill>
              <a:srgbClr val="C5E0E9"/>
            </a:solidFill>
            <a:headEnd type="none" w="med" len="med"/>
            <a:tailEnd type="diamond" w="med" len="med"/>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06DF8ABB-8A51-46A4-1B48-09DF10369E9C}"/>
              </a:ext>
            </a:extLst>
          </p:cNvPr>
          <p:cNvSpPr/>
          <p:nvPr/>
        </p:nvSpPr>
        <p:spPr>
          <a:xfrm>
            <a:off x="5383740" y="3352800"/>
            <a:ext cx="7620434" cy="317500"/>
          </a:xfrm>
          <a:prstGeom prst="rect">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pl-PL" sz="1400" b="1" dirty="0">
                <a:solidFill>
                  <a:schemeClr val="bg1"/>
                </a:solidFill>
              </a:rPr>
              <a:t>EVERGREEN</a:t>
            </a:r>
            <a:endParaRPr lang="en-US" sz="1400" b="1" dirty="0" err="1">
              <a:solidFill>
                <a:schemeClr val="bg1"/>
              </a:solidFill>
            </a:endParaRPr>
          </a:p>
        </p:txBody>
      </p:sp>
      <p:sp>
        <p:nvSpPr>
          <p:cNvPr id="42" name="Rectangle 41">
            <a:extLst>
              <a:ext uri="{FF2B5EF4-FFF2-40B4-BE49-F238E27FC236}">
                <a16:creationId xmlns:a16="http://schemas.microsoft.com/office/drawing/2014/main" id="{C571AECD-09AF-F399-DE55-3E97D5BF1555}"/>
              </a:ext>
            </a:extLst>
          </p:cNvPr>
          <p:cNvSpPr/>
          <p:nvPr/>
        </p:nvSpPr>
        <p:spPr>
          <a:xfrm>
            <a:off x="5383740" y="3975100"/>
            <a:ext cx="7620434" cy="317500"/>
          </a:xfrm>
          <a:prstGeom prst="rect">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pl-PL" sz="1400" b="1" dirty="0">
                <a:solidFill>
                  <a:schemeClr val="bg1"/>
                </a:solidFill>
              </a:rPr>
              <a:t>SHORT-TERM</a:t>
            </a:r>
            <a:endParaRPr lang="en-US" sz="1400" b="1" dirty="0" err="1">
              <a:solidFill>
                <a:schemeClr val="bg1"/>
              </a:solidFill>
            </a:endParaRPr>
          </a:p>
        </p:txBody>
      </p:sp>
      <p:sp>
        <p:nvSpPr>
          <p:cNvPr id="43" name="Rectangle 42">
            <a:extLst>
              <a:ext uri="{FF2B5EF4-FFF2-40B4-BE49-F238E27FC236}">
                <a16:creationId xmlns:a16="http://schemas.microsoft.com/office/drawing/2014/main" id="{7A434C41-0B85-A434-6397-CCA5D152AD25}"/>
              </a:ext>
            </a:extLst>
          </p:cNvPr>
          <p:cNvSpPr/>
          <p:nvPr/>
        </p:nvSpPr>
        <p:spPr>
          <a:xfrm>
            <a:off x="5383740" y="4559300"/>
            <a:ext cx="7620434" cy="317500"/>
          </a:xfrm>
          <a:prstGeom prst="rect">
            <a:avLst/>
          </a:prstGeom>
          <a:solidFill>
            <a:schemeClr val="tx2">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pl-PL" sz="1400" b="1" dirty="0">
                <a:solidFill>
                  <a:schemeClr val="bg1"/>
                </a:solidFill>
              </a:rPr>
              <a:t>REGIONAL EVERGREEN</a:t>
            </a:r>
            <a:endParaRPr lang="en-US" sz="1400" b="1" dirty="0" err="1">
              <a:solidFill>
                <a:schemeClr val="bg1"/>
              </a:solidFill>
            </a:endParaRPr>
          </a:p>
        </p:txBody>
      </p:sp>
      <p:grpSp>
        <p:nvGrpSpPr>
          <p:cNvPr id="59" name="Group 58">
            <a:extLst>
              <a:ext uri="{FF2B5EF4-FFF2-40B4-BE49-F238E27FC236}">
                <a16:creationId xmlns:a16="http://schemas.microsoft.com/office/drawing/2014/main" id="{1CD1FD20-1F74-C976-4411-D64287686D80}"/>
              </a:ext>
            </a:extLst>
          </p:cNvPr>
          <p:cNvGrpSpPr/>
          <p:nvPr/>
        </p:nvGrpSpPr>
        <p:grpSpPr>
          <a:xfrm>
            <a:off x="7251700" y="5831670"/>
            <a:ext cx="5171915" cy="1728006"/>
            <a:chOff x="1217002" y="6018976"/>
            <a:chExt cx="4611306" cy="1540699"/>
          </a:xfrm>
        </p:grpSpPr>
        <p:sp>
          <p:nvSpPr>
            <p:cNvPr id="61" name="Freeform: Shape 60">
              <a:extLst>
                <a:ext uri="{FF2B5EF4-FFF2-40B4-BE49-F238E27FC236}">
                  <a16:creationId xmlns:a16="http://schemas.microsoft.com/office/drawing/2014/main" id="{7BD5B50B-E76A-4ACA-5F33-2C4B470DD757}"/>
                </a:ext>
                <a:ext uri="{C183D7F6-B498-43B3-948B-1728B52AA6E4}">
                  <adec:decorative xmlns:adec="http://schemas.microsoft.com/office/drawing/2017/decorative" val="1"/>
                </a:ext>
              </a:extLst>
            </p:cNvPr>
            <p:cNvSpPr/>
            <p:nvPr userDrawn="1"/>
          </p:nvSpPr>
          <p:spPr>
            <a:xfrm flipH="1">
              <a:off x="1217002" y="6018976"/>
              <a:ext cx="2300115" cy="1540699"/>
            </a:xfrm>
            <a:custGeom>
              <a:avLst/>
              <a:gdLst>
                <a:gd name="connsiteX0" fmla="*/ 1150058 w 2300115"/>
                <a:gd name="connsiteY0" fmla="*/ 0 h 1540699"/>
                <a:gd name="connsiteX1" fmla="*/ 2300115 w 2300115"/>
                <a:gd name="connsiteY1" fmla="*/ 1150058 h 1540699"/>
                <a:gd name="connsiteX2" fmla="*/ 1909474 w 2300115"/>
                <a:gd name="connsiteY2" fmla="*/ 1540699 h 1540699"/>
                <a:gd name="connsiteX3" fmla="*/ 390642 w 2300115"/>
                <a:gd name="connsiteY3" fmla="*/ 1540699 h 1540699"/>
                <a:gd name="connsiteX4" fmla="*/ 0 w 2300115"/>
                <a:gd name="connsiteY4" fmla="*/ 1150058 h 1540699"/>
                <a:gd name="connsiteX0" fmla="*/ 390642 w 2300115"/>
                <a:gd name="connsiteY0" fmla="*/ 1540699 h 1632139"/>
                <a:gd name="connsiteX1" fmla="*/ 0 w 2300115"/>
                <a:gd name="connsiteY1" fmla="*/ 1150058 h 1632139"/>
                <a:gd name="connsiteX2" fmla="*/ 1150058 w 2300115"/>
                <a:gd name="connsiteY2" fmla="*/ 0 h 1632139"/>
                <a:gd name="connsiteX3" fmla="*/ 2300115 w 2300115"/>
                <a:gd name="connsiteY3" fmla="*/ 1150058 h 1632139"/>
                <a:gd name="connsiteX4" fmla="*/ 1909474 w 2300115"/>
                <a:gd name="connsiteY4" fmla="*/ 1540699 h 1632139"/>
                <a:gd name="connsiteX5" fmla="*/ 482082 w 2300115"/>
                <a:gd name="connsiteY5" fmla="*/ 1632139 h 1632139"/>
                <a:gd name="connsiteX0" fmla="*/ 390642 w 2300115"/>
                <a:gd name="connsiteY0" fmla="*/ 1540699 h 1540699"/>
                <a:gd name="connsiteX1" fmla="*/ 0 w 2300115"/>
                <a:gd name="connsiteY1" fmla="*/ 1150058 h 1540699"/>
                <a:gd name="connsiteX2" fmla="*/ 1150058 w 2300115"/>
                <a:gd name="connsiteY2" fmla="*/ 0 h 1540699"/>
                <a:gd name="connsiteX3" fmla="*/ 2300115 w 2300115"/>
                <a:gd name="connsiteY3" fmla="*/ 1150058 h 1540699"/>
                <a:gd name="connsiteX4" fmla="*/ 1909474 w 2300115"/>
                <a:gd name="connsiteY4" fmla="*/ 1540699 h 1540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115" h="1540699">
                  <a:moveTo>
                    <a:pt x="390642" y="1540699"/>
                  </a:moveTo>
                  <a:lnTo>
                    <a:pt x="0" y="1150058"/>
                  </a:lnTo>
                  <a:lnTo>
                    <a:pt x="1150058" y="0"/>
                  </a:lnTo>
                  <a:lnTo>
                    <a:pt x="2300115" y="1150058"/>
                  </a:lnTo>
                  <a:lnTo>
                    <a:pt x="1909474" y="1540699"/>
                  </a:lnTo>
                </a:path>
              </a:pathLst>
            </a:cu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err="1">
                <a:solidFill>
                  <a:schemeClr val="tx1"/>
                </a:solidFill>
              </a:endParaRPr>
            </a:p>
          </p:txBody>
        </p:sp>
        <p:sp>
          <p:nvSpPr>
            <p:cNvPr id="62" name="Freeform: Shape 61">
              <a:extLst>
                <a:ext uri="{FF2B5EF4-FFF2-40B4-BE49-F238E27FC236}">
                  <a16:creationId xmlns:a16="http://schemas.microsoft.com/office/drawing/2014/main" id="{1D7E6CE4-A2EA-AF61-E72E-B1B3A23B67C6}"/>
                </a:ext>
                <a:ext uri="{C183D7F6-B498-43B3-948B-1728B52AA6E4}">
                  <adec:decorative xmlns:adec="http://schemas.microsoft.com/office/drawing/2017/decorative" val="1"/>
                </a:ext>
              </a:extLst>
            </p:cNvPr>
            <p:cNvSpPr/>
            <p:nvPr userDrawn="1"/>
          </p:nvSpPr>
          <p:spPr>
            <a:xfrm flipH="1">
              <a:off x="3528193" y="6018976"/>
              <a:ext cx="2300115" cy="1540699"/>
            </a:xfrm>
            <a:custGeom>
              <a:avLst/>
              <a:gdLst>
                <a:gd name="connsiteX0" fmla="*/ 1150058 w 2300115"/>
                <a:gd name="connsiteY0" fmla="*/ 0 h 1540699"/>
                <a:gd name="connsiteX1" fmla="*/ 2300115 w 2300115"/>
                <a:gd name="connsiteY1" fmla="*/ 1150058 h 1540699"/>
                <a:gd name="connsiteX2" fmla="*/ 1909474 w 2300115"/>
                <a:gd name="connsiteY2" fmla="*/ 1540699 h 1540699"/>
                <a:gd name="connsiteX3" fmla="*/ 390642 w 2300115"/>
                <a:gd name="connsiteY3" fmla="*/ 1540699 h 1540699"/>
                <a:gd name="connsiteX4" fmla="*/ 0 w 2300115"/>
                <a:gd name="connsiteY4" fmla="*/ 1150058 h 1540699"/>
                <a:gd name="connsiteX0" fmla="*/ 390642 w 2300115"/>
                <a:gd name="connsiteY0" fmla="*/ 1540699 h 1632139"/>
                <a:gd name="connsiteX1" fmla="*/ 0 w 2300115"/>
                <a:gd name="connsiteY1" fmla="*/ 1150058 h 1632139"/>
                <a:gd name="connsiteX2" fmla="*/ 1150058 w 2300115"/>
                <a:gd name="connsiteY2" fmla="*/ 0 h 1632139"/>
                <a:gd name="connsiteX3" fmla="*/ 2300115 w 2300115"/>
                <a:gd name="connsiteY3" fmla="*/ 1150058 h 1632139"/>
                <a:gd name="connsiteX4" fmla="*/ 1909474 w 2300115"/>
                <a:gd name="connsiteY4" fmla="*/ 1540699 h 1632139"/>
                <a:gd name="connsiteX5" fmla="*/ 482082 w 2300115"/>
                <a:gd name="connsiteY5" fmla="*/ 1632139 h 1632139"/>
                <a:gd name="connsiteX0" fmla="*/ 390642 w 2300115"/>
                <a:gd name="connsiteY0" fmla="*/ 1540699 h 1540699"/>
                <a:gd name="connsiteX1" fmla="*/ 0 w 2300115"/>
                <a:gd name="connsiteY1" fmla="*/ 1150058 h 1540699"/>
                <a:gd name="connsiteX2" fmla="*/ 1150058 w 2300115"/>
                <a:gd name="connsiteY2" fmla="*/ 0 h 1540699"/>
                <a:gd name="connsiteX3" fmla="*/ 2300115 w 2300115"/>
                <a:gd name="connsiteY3" fmla="*/ 1150058 h 1540699"/>
                <a:gd name="connsiteX4" fmla="*/ 1909474 w 2300115"/>
                <a:gd name="connsiteY4" fmla="*/ 1540699 h 1540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115" h="1540699">
                  <a:moveTo>
                    <a:pt x="390642" y="1540699"/>
                  </a:moveTo>
                  <a:lnTo>
                    <a:pt x="0" y="1150058"/>
                  </a:lnTo>
                  <a:lnTo>
                    <a:pt x="1150058" y="0"/>
                  </a:lnTo>
                  <a:lnTo>
                    <a:pt x="2300115" y="1150058"/>
                  </a:lnTo>
                  <a:lnTo>
                    <a:pt x="1909474" y="1540699"/>
                  </a:lnTo>
                </a:path>
              </a:pathLst>
            </a:cu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err="1">
                <a:solidFill>
                  <a:schemeClr val="tx1"/>
                </a:solidFill>
              </a:endParaRPr>
            </a:p>
          </p:txBody>
        </p:sp>
      </p:grpSp>
    </p:spTree>
    <p:custDataLst>
      <p:tags r:id="rId1"/>
    </p:custDataLst>
    <p:extLst>
      <p:ext uri="{BB962C8B-B14F-4D97-AF65-F5344CB8AC3E}">
        <p14:creationId xmlns:p14="http://schemas.microsoft.com/office/powerpoint/2010/main" val="536839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D50DB392-912D-A7A7-9144-9D70D9DC8B74}"/>
              </a:ext>
            </a:extLst>
          </p:cNvPr>
          <p:cNvGraphicFramePr>
            <a:graphicFrameLocks noChangeAspect="1"/>
          </p:cNvGraphicFramePr>
          <p:nvPr>
            <p:custDataLst>
              <p:tags r:id="rId2"/>
            </p:custDataLst>
            <p:extLst>
              <p:ext uri="{D42A27DB-BD31-4B8C-83A1-F6EECF244321}">
                <p14:modId xmlns:p14="http://schemas.microsoft.com/office/powerpoint/2010/main" val="3313007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14" name="think-cell data - do not delete" hidden="1">
                        <a:extLst>
                          <a:ext uri="{FF2B5EF4-FFF2-40B4-BE49-F238E27FC236}">
                            <a16:creationId xmlns:a16="http://schemas.microsoft.com/office/drawing/2014/main" id="{D50DB392-912D-A7A7-9144-9D70D9DC8B7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21" name="Group 20">
            <a:extLst>
              <a:ext uri="{FF2B5EF4-FFF2-40B4-BE49-F238E27FC236}">
                <a16:creationId xmlns:a16="http://schemas.microsoft.com/office/drawing/2014/main" id="{DA5A2DFE-1287-F5E8-58FA-8056E3D3AC88}"/>
              </a:ext>
            </a:extLst>
          </p:cNvPr>
          <p:cNvGrpSpPr/>
          <p:nvPr/>
        </p:nvGrpSpPr>
        <p:grpSpPr>
          <a:xfrm>
            <a:off x="257628" y="2862188"/>
            <a:ext cx="5334624" cy="3346248"/>
            <a:chOff x="1146996" y="2274212"/>
            <a:chExt cx="4687274" cy="2940185"/>
          </a:xfrm>
        </p:grpSpPr>
        <p:grpSp>
          <p:nvGrpSpPr>
            <p:cNvPr id="17" name="Group 16">
              <a:extLst>
                <a:ext uri="{FF2B5EF4-FFF2-40B4-BE49-F238E27FC236}">
                  <a16:creationId xmlns:a16="http://schemas.microsoft.com/office/drawing/2014/main" id="{9795C1EB-8229-20B1-F636-D4C1D3CBF2E7}"/>
                </a:ext>
              </a:extLst>
            </p:cNvPr>
            <p:cNvGrpSpPr>
              <a:grpSpLocks noChangeAspect="1"/>
            </p:cNvGrpSpPr>
            <p:nvPr/>
          </p:nvGrpSpPr>
          <p:grpSpPr>
            <a:xfrm>
              <a:off x="1146996" y="2274212"/>
              <a:ext cx="4687274" cy="2940185"/>
              <a:chOff x="659459" y="959165"/>
              <a:chExt cx="9506462" cy="5963115"/>
            </a:xfrm>
          </p:grpSpPr>
          <p:pic>
            <p:nvPicPr>
              <p:cNvPr id="7" name="COLOURBOX_Denis Rozhnovsky _21409336_ppt.jpg" descr="Modern laptop isolated.">
                <a:extLst>
                  <a:ext uri="{FF2B5EF4-FFF2-40B4-BE49-F238E27FC236}">
                    <a16:creationId xmlns:a16="http://schemas.microsoft.com/office/drawing/2014/main" id="{59A28869-5CAA-4ABC-CC3E-9433C8C34435}"/>
                  </a:ext>
                </a:extLst>
              </p:cNvPr>
              <p:cNvPicPr>
                <a:picLocks noChangeAspect="1"/>
              </p:cNvPicPr>
              <p:nvPr/>
            </p:nvPicPr>
            <p:blipFill rotWithShape="1">
              <a:blip r:embed="rId7"/>
              <a:srcRect l="6092" t="12688" r="6092" b="8432"/>
              <a:stretch/>
            </p:blipFill>
            <p:spPr>
              <a:xfrm>
                <a:off x="659459" y="959165"/>
                <a:ext cx="9506462" cy="5963115"/>
              </a:xfrm>
              <a:prstGeom prst="rect">
                <a:avLst/>
              </a:prstGeom>
            </p:spPr>
          </p:pic>
          <p:sp>
            <p:nvSpPr>
              <p:cNvPr id="8" name="©COLOURBOX_Denis Rozhnovsky _21409336_ppt.jpg">
                <a:extLst>
                  <a:ext uri="{FF2B5EF4-FFF2-40B4-BE49-F238E27FC236}">
                    <a16:creationId xmlns:a16="http://schemas.microsoft.com/office/drawing/2014/main" id="{2BB4F23F-B990-4791-B4B6-081E6ACD856C}"/>
                  </a:ext>
                </a:extLst>
              </p:cNvPr>
              <p:cNvSpPr txBox="1"/>
              <p:nvPr/>
            </p:nvSpPr>
            <p:spPr>
              <a:xfrm>
                <a:off x="2317833" y="6299668"/>
                <a:ext cx="1011495" cy="80151"/>
              </a:xfrm>
              <a:prstGeom prst="rect">
                <a:avLst/>
              </a:prstGeom>
              <a:noFill/>
            </p:spPr>
            <p:txBody>
              <a:bodyPr vert="horz" wrap="none" lIns="0" tIns="0" rIns="0" bIns="0" rtlCol="0" anchor="b">
                <a:spAutoFit/>
              </a:bodyPr>
              <a:lstStyle/>
              <a:p>
                <a:pPr>
                  <a:lnSpc>
                    <a:spcPct val="110000"/>
                  </a:lnSpc>
                  <a:spcBef>
                    <a:spcPts val="800"/>
                  </a:spcBef>
                </a:pPr>
                <a:r>
                  <a:rPr lang="en-US" sz="500" dirty="0">
                    <a:solidFill>
                      <a:srgbClr val="C0C0C0"/>
                    </a:solidFill>
                  </a:rPr>
                  <a:t>COLOURBOX/ Denis </a:t>
                </a:r>
                <a:r>
                  <a:rPr lang="en-US" sz="500" dirty="0" err="1">
                    <a:solidFill>
                      <a:srgbClr val="C0C0C0"/>
                    </a:solidFill>
                  </a:rPr>
                  <a:t>Rozhnovsky</a:t>
                </a:r>
                <a:r>
                  <a:rPr lang="en-US" sz="500" dirty="0">
                    <a:solidFill>
                      <a:srgbClr val="C0C0C0"/>
                    </a:solidFill>
                  </a:rPr>
                  <a:t> </a:t>
                </a:r>
              </a:p>
            </p:txBody>
          </p:sp>
        </p:grpSp>
        <p:pic>
          <p:nvPicPr>
            <p:cNvPr id="20" name="Picture 19">
              <a:extLst>
                <a:ext uri="{FF2B5EF4-FFF2-40B4-BE49-F238E27FC236}">
                  <a16:creationId xmlns:a16="http://schemas.microsoft.com/office/drawing/2014/main" id="{943F1630-AD02-4314-0C79-DD7DC3DE3A04}"/>
                </a:ext>
              </a:extLst>
            </p:cNvPr>
            <p:cNvPicPr>
              <a:picLocks noChangeAspect="1"/>
            </p:cNvPicPr>
            <p:nvPr/>
          </p:nvPicPr>
          <p:blipFill rotWithShape="1">
            <a:blip r:embed="rId8"/>
            <a:srcRect l="12526" r="11492"/>
            <a:stretch/>
          </p:blipFill>
          <p:spPr>
            <a:xfrm>
              <a:off x="1854200" y="2504954"/>
              <a:ext cx="3311525" cy="2072262"/>
            </a:xfrm>
            <a:prstGeom prst="rect">
              <a:avLst/>
            </a:prstGeom>
          </p:spPr>
        </p:pic>
      </p:grpSp>
      <p:sp>
        <p:nvSpPr>
          <p:cNvPr id="30" name="Rectangle 29">
            <a:extLst>
              <a:ext uri="{FF2B5EF4-FFF2-40B4-BE49-F238E27FC236}">
                <a16:creationId xmlns:a16="http://schemas.microsoft.com/office/drawing/2014/main" id="{BDDAFF52-33ED-7EB7-9D8D-B8688B2E49D4}"/>
              </a:ext>
            </a:extLst>
          </p:cNvPr>
          <p:cNvSpPr/>
          <p:nvPr/>
        </p:nvSpPr>
        <p:spPr>
          <a:xfrm>
            <a:off x="1178378" y="3233738"/>
            <a:ext cx="2266950" cy="119062"/>
          </a:xfrm>
          <a:prstGeom prst="rect">
            <a:avLst/>
          </a:prstGeom>
          <a:ln w="952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grpSp>
        <p:nvGrpSpPr>
          <p:cNvPr id="29" name="Group 28">
            <a:extLst>
              <a:ext uri="{FF2B5EF4-FFF2-40B4-BE49-F238E27FC236}">
                <a16:creationId xmlns:a16="http://schemas.microsoft.com/office/drawing/2014/main" id="{7090FE88-695D-E6AB-162E-059F8A6EB308}"/>
              </a:ext>
            </a:extLst>
          </p:cNvPr>
          <p:cNvGrpSpPr/>
          <p:nvPr/>
        </p:nvGrpSpPr>
        <p:grpSpPr>
          <a:xfrm>
            <a:off x="2311853" y="2306487"/>
            <a:ext cx="2787197" cy="932013"/>
            <a:chOff x="1463272" y="2306486"/>
            <a:chExt cx="2787197" cy="1174532"/>
          </a:xfrm>
        </p:grpSpPr>
        <p:cxnSp>
          <p:nvCxnSpPr>
            <p:cNvPr id="22" name="Straight Connector 21">
              <a:extLst>
                <a:ext uri="{FF2B5EF4-FFF2-40B4-BE49-F238E27FC236}">
                  <a16:creationId xmlns:a16="http://schemas.microsoft.com/office/drawing/2014/main" id="{0CC78B7A-5402-50C2-027B-E48DC352250E}"/>
                </a:ext>
              </a:extLst>
            </p:cNvPr>
            <p:cNvCxnSpPr>
              <a:cxnSpLocks/>
            </p:cNvCxnSpPr>
            <p:nvPr/>
          </p:nvCxnSpPr>
          <p:spPr>
            <a:xfrm>
              <a:off x="1463272" y="2311248"/>
              <a:ext cx="2787197" cy="0"/>
            </a:xfrm>
            <a:prstGeom prst="line">
              <a:avLst/>
            </a:prstGeom>
            <a:ln w="9525">
              <a:solidFill>
                <a:schemeClr val="tx2"/>
              </a:solidFill>
              <a:headEnd type="none"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0C2BC3F-31A7-C5EB-2BF7-2E220AC4B55B}"/>
                </a:ext>
              </a:extLst>
            </p:cNvPr>
            <p:cNvCxnSpPr>
              <a:cxnSpLocks/>
            </p:cNvCxnSpPr>
            <p:nvPr/>
          </p:nvCxnSpPr>
          <p:spPr>
            <a:xfrm>
              <a:off x="1468034" y="2306486"/>
              <a:ext cx="0" cy="1174532"/>
            </a:xfrm>
            <a:prstGeom prst="line">
              <a:avLst/>
            </a:prstGeom>
            <a:ln w="9525">
              <a:solidFill>
                <a:schemeClr val="tx2"/>
              </a:solidFill>
              <a:headEnd type="none" w="med" len="med"/>
              <a:tailEnd type="diamond" w="med" len="med"/>
            </a:ln>
          </p:spPr>
          <p:style>
            <a:lnRef idx="1">
              <a:schemeClr val="accent1"/>
            </a:lnRef>
            <a:fillRef idx="0">
              <a:schemeClr val="accent1"/>
            </a:fillRef>
            <a:effectRef idx="0">
              <a:schemeClr val="accent1"/>
            </a:effectRef>
            <a:fontRef idx="minor">
              <a:schemeClr val="tx1"/>
            </a:fontRef>
          </p:style>
        </p:cxnSp>
      </p:grpSp>
      <p:sp>
        <p:nvSpPr>
          <p:cNvPr id="10" name="Slide Number Placeholder 9">
            <a:extLst>
              <a:ext uri="{FF2B5EF4-FFF2-40B4-BE49-F238E27FC236}">
                <a16:creationId xmlns:a16="http://schemas.microsoft.com/office/drawing/2014/main" id="{FC3319B3-9F28-4E8B-8732-22B8B6607AE9}"/>
              </a:ext>
            </a:extLst>
          </p:cNvPr>
          <p:cNvSpPr>
            <a:spLocks noGrp="1"/>
          </p:cNvSpPr>
          <p:nvPr>
            <p:ph type="sldNum" sz="quarter" idx="18"/>
          </p:nvPr>
        </p:nvSpPr>
        <p:spPr/>
        <p:txBody>
          <a:bodyPr/>
          <a:lstStyle/>
          <a:p>
            <a:fld id="{3A65056A-10E9-40C8-A093-AA138EB7B919}" type="slidenum">
              <a:rPr lang="de-DE" smtClean="0"/>
              <a:pPr/>
              <a:t>6</a:t>
            </a:fld>
            <a:endParaRPr lang="de-DE"/>
          </a:p>
        </p:txBody>
      </p:sp>
      <p:sp>
        <p:nvSpPr>
          <p:cNvPr id="24" name="Title 23">
            <a:extLst>
              <a:ext uri="{FF2B5EF4-FFF2-40B4-BE49-F238E27FC236}">
                <a16:creationId xmlns:a16="http://schemas.microsoft.com/office/drawing/2014/main" id="{9532C785-6BC8-48DA-A0E8-1CD1170379C8}"/>
              </a:ext>
            </a:extLst>
          </p:cNvPr>
          <p:cNvSpPr>
            <a:spLocks noGrp="1"/>
          </p:cNvSpPr>
          <p:nvPr>
            <p:ph type="title"/>
          </p:nvPr>
        </p:nvSpPr>
        <p:spPr/>
        <p:txBody>
          <a:bodyPr vert="horz"/>
          <a:lstStyle/>
          <a:p>
            <a:r>
              <a:rPr lang="en-GB"/>
              <a:t>'Evergreen' vs 'short-term' </a:t>
            </a:r>
            <a:r>
              <a:rPr lang="en-GB" dirty="0"/>
              <a:t>content</a:t>
            </a:r>
            <a:r>
              <a:rPr lang="pl-PL" dirty="0">
                <a:sym typeface="SimonKucher" pitchFamily="2" charset="0"/>
              </a:rPr>
              <a:t> </a:t>
            </a:r>
            <a:r>
              <a:rPr lang="en-GB" dirty="0">
                <a:sym typeface="SimonKucher" pitchFamily="2" charset="0"/>
              </a:rPr>
              <a:t>for </a:t>
            </a:r>
            <a:r>
              <a:rPr lang="en-GB" b="0" dirty="0">
                <a:sym typeface="SimonKucher" pitchFamily="2" charset="0"/>
              </a:rPr>
              <a:t>simon-kucher.com</a:t>
            </a:r>
            <a:endParaRPr lang="en-GB" b="0" dirty="0"/>
          </a:p>
        </p:txBody>
      </p:sp>
      <p:sp>
        <p:nvSpPr>
          <p:cNvPr id="37" name="Text Placeholder 36">
            <a:extLst>
              <a:ext uri="{FF2B5EF4-FFF2-40B4-BE49-F238E27FC236}">
                <a16:creationId xmlns:a16="http://schemas.microsoft.com/office/drawing/2014/main" id="{5F0A72CA-382C-57D5-EBE2-D7AEB3F3BEA5}"/>
              </a:ext>
            </a:extLst>
          </p:cNvPr>
          <p:cNvSpPr>
            <a:spLocks noGrp="1"/>
          </p:cNvSpPr>
          <p:nvPr>
            <p:ph type="body" sz="quarter" idx="14"/>
          </p:nvPr>
        </p:nvSpPr>
        <p:spPr/>
        <p:txBody>
          <a:bodyPr/>
          <a:lstStyle/>
          <a:p>
            <a:endParaRPr lang="en-US"/>
          </a:p>
        </p:txBody>
      </p:sp>
      <p:sp>
        <p:nvSpPr>
          <p:cNvPr id="60" name="©GettyImages_kupicoo_1153350345_ppt.jpg">
            <a:extLst>
              <a:ext uri="{FF2B5EF4-FFF2-40B4-BE49-F238E27FC236}">
                <a16:creationId xmlns:a16="http://schemas.microsoft.com/office/drawing/2014/main" id="{1D033900-D293-C2E2-7578-F9D024C53639}"/>
              </a:ext>
            </a:extLst>
          </p:cNvPr>
          <p:cNvSpPr txBox="1"/>
          <p:nvPr/>
        </p:nvSpPr>
        <p:spPr>
          <a:xfrm>
            <a:off x="11113" y="7466825"/>
            <a:ext cx="447238" cy="80150"/>
          </a:xfrm>
          <a:prstGeom prst="rect">
            <a:avLst/>
          </a:prstGeom>
          <a:noFill/>
        </p:spPr>
        <p:txBody>
          <a:bodyPr vert="horz" wrap="none" lIns="0" tIns="0" rIns="0" bIns="0" rtlCol="0" anchor="b">
            <a:spAutoFit/>
          </a:bodyPr>
          <a:lstStyle/>
          <a:p>
            <a:pPr>
              <a:lnSpc>
                <a:spcPct val="110000"/>
              </a:lnSpc>
              <a:spcBef>
                <a:spcPts val="800"/>
              </a:spcBef>
            </a:pPr>
            <a:r>
              <a:rPr lang="en-US" sz="500">
                <a:solidFill>
                  <a:srgbClr val="C0C0C0"/>
                </a:solidFill>
              </a:rPr>
              <a:t>iStock/kupicoo</a:t>
            </a:r>
            <a:endParaRPr lang="en-US" sz="500" dirty="0" err="1">
              <a:solidFill>
                <a:srgbClr val="C0C0C0"/>
              </a:solidFill>
            </a:endParaRPr>
          </a:p>
        </p:txBody>
      </p:sp>
      <p:grpSp>
        <p:nvGrpSpPr>
          <p:cNvPr id="6" name="Group 5">
            <a:extLst>
              <a:ext uri="{FF2B5EF4-FFF2-40B4-BE49-F238E27FC236}">
                <a16:creationId xmlns:a16="http://schemas.microsoft.com/office/drawing/2014/main" id="{954D8E93-7A59-B404-E3C5-2B256B9BA28A}"/>
              </a:ext>
            </a:extLst>
          </p:cNvPr>
          <p:cNvGrpSpPr/>
          <p:nvPr/>
        </p:nvGrpSpPr>
        <p:grpSpPr>
          <a:xfrm>
            <a:off x="5247332" y="1752784"/>
            <a:ext cx="7925626" cy="891439"/>
            <a:chOff x="176213" y="-1152616"/>
            <a:chExt cx="8383822" cy="942975"/>
          </a:xfrm>
        </p:grpSpPr>
        <p:pic>
          <p:nvPicPr>
            <p:cNvPr id="3" name="Picture 2">
              <a:extLst>
                <a:ext uri="{FF2B5EF4-FFF2-40B4-BE49-F238E27FC236}">
                  <a16:creationId xmlns:a16="http://schemas.microsoft.com/office/drawing/2014/main" id="{DE37CC1B-B0B3-6058-FD05-E66CE02E9F08}"/>
                </a:ext>
              </a:extLst>
            </p:cNvPr>
            <p:cNvPicPr>
              <a:picLocks noChangeAspect="1"/>
            </p:cNvPicPr>
            <p:nvPr/>
          </p:nvPicPr>
          <p:blipFill rotWithShape="1">
            <a:blip r:embed="rId9"/>
            <a:srcRect r="35939"/>
            <a:stretch/>
          </p:blipFill>
          <p:spPr>
            <a:xfrm>
              <a:off x="176213" y="-1152616"/>
              <a:ext cx="8383822" cy="942975"/>
            </a:xfrm>
            <a:prstGeom prst="rect">
              <a:avLst/>
            </a:prstGeom>
          </p:spPr>
        </p:pic>
        <p:sp>
          <p:nvSpPr>
            <p:cNvPr id="5" name="Rectangle 4">
              <a:extLst>
                <a:ext uri="{FF2B5EF4-FFF2-40B4-BE49-F238E27FC236}">
                  <a16:creationId xmlns:a16="http://schemas.microsoft.com/office/drawing/2014/main" id="{23470004-7427-D4FC-C28C-0E390A8B1990}"/>
                </a:ext>
              </a:extLst>
            </p:cNvPr>
            <p:cNvSpPr/>
            <p:nvPr/>
          </p:nvSpPr>
          <p:spPr>
            <a:xfrm>
              <a:off x="5617029" y="-454819"/>
              <a:ext cx="653142" cy="92869"/>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grpSp>
      <p:sp>
        <p:nvSpPr>
          <p:cNvPr id="25" name="Rectangle 24">
            <a:extLst>
              <a:ext uri="{FF2B5EF4-FFF2-40B4-BE49-F238E27FC236}">
                <a16:creationId xmlns:a16="http://schemas.microsoft.com/office/drawing/2014/main" id="{31E7285E-4AAB-AAAE-5D41-7ECEB79D1096}"/>
              </a:ext>
            </a:extLst>
          </p:cNvPr>
          <p:cNvSpPr/>
          <p:nvPr/>
        </p:nvSpPr>
        <p:spPr>
          <a:xfrm>
            <a:off x="3547098" y="2276333"/>
            <a:ext cx="316707" cy="6666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pic>
        <p:nvPicPr>
          <p:cNvPr id="26" name="Graphic 25">
            <a:extLst>
              <a:ext uri="{FF2B5EF4-FFF2-40B4-BE49-F238E27FC236}">
                <a16:creationId xmlns:a16="http://schemas.microsoft.com/office/drawing/2014/main" id="{95681A5C-B862-591D-099E-01550C0ABC1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509140" y="2112005"/>
            <a:ext cx="464058" cy="464058"/>
          </a:xfrm>
          <a:prstGeom prst="rect">
            <a:avLst/>
          </a:prstGeom>
        </p:spPr>
      </p:pic>
      <p:sp>
        <p:nvSpPr>
          <p:cNvPr id="33" name="Rectangle 32">
            <a:extLst>
              <a:ext uri="{FF2B5EF4-FFF2-40B4-BE49-F238E27FC236}">
                <a16:creationId xmlns:a16="http://schemas.microsoft.com/office/drawing/2014/main" id="{DCBDA77E-C4AA-1613-E65F-35CE83667AB1}"/>
              </a:ext>
            </a:extLst>
          </p:cNvPr>
          <p:cNvSpPr>
            <a:spLocks/>
          </p:cNvSpPr>
          <p:nvPr/>
        </p:nvSpPr>
        <p:spPr>
          <a:xfrm>
            <a:off x="5383740" y="2512164"/>
            <a:ext cx="1001486" cy="51586"/>
          </a:xfrm>
          <a:prstGeom prst="rect">
            <a:avLst/>
          </a:prstGeom>
          <a:solidFill>
            <a:srgbClr val="6DB1C7"/>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34" name="Rectangle 33">
            <a:extLst>
              <a:ext uri="{FF2B5EF4-FFF2-40B4-BE49-F238E27FC236}">
                <a16:creationId xmlns:a16="http://schemas.microsoft.com/office/drawing/2014/main" id="{16F0B8C4-C47B-43CC-87A5-637009A9E81B}"/>
              </a:ext>
            </a:extLst>
          </p:cNvPr>
          <p:cNvSpPr>
            <a:spLocks/>
          </p:cNvSpPr>
          <p:nvPr/>
        </p:nvSpPr>
        <p:spPr>
          <a:xfrm>
            <a:off x="6555315" y="2512164"/>
            <a:ext cx="1001486" cy="51586"/>
          </a:xfrm>
          <a:prstGeom prst="rect">
            <a:avLst/>
          </a:prstGeom>
          <a:solidFill>
            <a:srgbClr val="6DB1C7"/>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35" name="Rectangle 34">
            <a:extLst>
              <a:ext uri="{FF2B5EF4-FFF2-40B4-BE49-F238E27FC236}">
                <a16:creationId xmlns:a16="http://schemas.microsoft.com/office/drawing/2014/main" id="{FB91D02A-661E-B43F-93BE-413BC22AA50E}"/>
              </a:ext>
            </a:extLst>
          </p:cNvPr>
          <p:cNvSpPr>
            <a:spLocks/>
          </p:cNvSpPr>
          <p:nvPr/>
        </p:nvSpPr>
        <p:spPr>
          <a:xfrm>
            <a:off x="7810995" y="2512164"/>
            <a:ext cx="1001486" cy="51586"/>
          </a:xfrm>
          <a:prstGeom prst="rect">
            <a:avLst/>
          </a:prstGeom>
          <a:solidFill>
            <a:srgbClr val="6DB1C7"/>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36" name="Rectangle 35">
            <a:extLst>
              <a:ext uri="{FF2B5EF4-FFF2-40B4-BE49-F238E27FC236}">
                <a16:creationId xmlns:a16="http://schemas.microsoft.com/office/drawing/2014/main" id="{C522B3D0-BDA5-DA19-CB67-4E6194D82855}"/>
              </a:ext>
            </a:extLst>
          </p:cNvPr>
          <p:cNvSpPr>
            <a:spLocks/>
          </p:cNvSpPr>
          <p:nvPr/>
        </p:nvSpPr>
        <p:spPr>
          <a:xfrm>
            <a:off x="9066675" y="2512164"/>
            <a:ext cx="1116000" cy="51586"/>
          </a:xfrm>
          <a:prstGeom prst="rect">
            <a:avLst/>
          </a:prstGeom>
          <a:solidFill>
            <a:srgbClr val="7A82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38" name="Rectangle 37">
            <a:extLst>
              <a:ext uri="{FF2B5EF4-FFF2-40B4-BE49-F238E27FC236}">
                <a16:creationId xmlns:a16="http://schemas.microsoft.com/office/drawing/2014/main" id="{97771571-385E-4117-808C-4ED95CC421DF}"/>
              </a:ext>
            </a:extLst>
          </p:cNvPr>
          <p:cNvSpPr>
            <a:spLocks/>
          </p:cNvSpPr>
          <p:nvPr/>
        </p:nvSpPr>
        <p:spPr>
          <a:xfrm>
            <a:off x="11170245" y="2512164"/>
            <a:ext cx="684000" cy="51586"/>
          </a:xfrm>
          <a:prstGeom prst="rect">
            <a:avLst/>
          </a:prstGeom>
          <a:solidFill>
            <a:srgbClr val="7A82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39" name="Rectangle 38">
            <a:extLst>
              <a:ext uri="{FF2B5EF4-FFF2-40B4-BE49-F238E27FC236}">
                <a16:creationId xmlns:a16="http://schemas.microsoft.com/office/drawing/2014/main" id="{71F1BD94-38A4-62F5-6E9A-D3069F8B0EBF}"/>
              </a:ext>
            </a:extLst>
          </p:cNvPr>
          <p:cNvSpPr>
            <a:spLocks/>
          </p:cNvSpPr>
          <p:nvPr/>
        </p:nvSpPr>
        <p:spPr>
          <a:xfrm>
            <a:off x="12020285" y="2512164"/>
            <a:ext cx="1001486" cy="51586"/>
          </a:xfrm>
          <a:prstGeom prst="rect">
            <a:avLst/>
          </a:prstGeom>
          <a:solidFill>
            <a:srgbClr val="C5E0E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40" name="Rectangle 39">
            <a:extLst>
              <a:ext uri="{FF2B5EF4-FFF2-40B4-BE49-F238E27FC236}">
                <a16:creationId xmlns:a16="http://schemas.microsoft.com/office/drawing/2014/main" id="{427006F3-E2F4-BE39-2AFA-FB10E3D7FD77}"/>
              </a:ext>
            </a:extLst>
          </p:cNvPr>
          <p:cNvSpPr>
            <a:spLocks/>
          </p:cNvSpPr>
          <p:nvPr/>
        </p:nvSpPr>
        <p:spPr>
          <a:xfrm>
            <a:off x="10360620" y="2512164"/>
            <a:ext cx="684000" cy="51586"/>
          </a:xfrm>
          <a:prstGeom prst="rect">
            <a:avLst/>
          </a:prstGeom>
          <a:solidFill>
            <a:srgbClr val="6DB1C7"/>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dirty="0" err="1">
              <a:solidFill>
                <a:schemeClr val="tx1"/>
              </a:solidFill>
            </a:endParaRPr>
          </a:p>
        </p:txBody>
      </p:sp>
      <p:sp>
        <p:nvSpPr>
          <p:cNvPr id="41" name="Rectangle 40">
            <a:extLst>
              <a:ext uri="{FF2B5EF4-FFF2-40B4-BE49-F238E27FC236}">
                <a16:creationId xmlns:a16="http://schemas.microsoft.com/office/drawing/2014/main" id="{06DF8ABB-8A51-46A4-1B48-09DF10369E9C}"/>
              </a:ext>
            </a:extLst>
          </p:cNvPr>
          <p:cNvSpPr>
            <a:spLocks/>
          </p:cNvSpPr>
          <p:nvPr/>
        </p:nvSpPr>
        <p:spPr>
          <a:xfrm>
            <a:off x="5383740" y="2627649"/>
            <a:ext cx="1001486" cy="545503"/>
          </a:xfrm>
          <a:prstGeom prst="rect">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pl-PL" sz="1200" b="1" dirty="0">
                <a:solidFill>
                  <a:schemeClr val="bg1"/>
                </a:solidFill>
              </a:rPr>
              <a:t>EVER</a:t>
            </a:r>
          </a:p>
          <a:p>
            <a:pPr algn="ctr"/>
            <a:r>
              <a:rPr lang="pl-PL" sz="1200" b="1" dirty="0">
                <a:solidFill>
                  <a:schemeClr val="bg1"/>
                </a:solidFill>
              </a:rPr>
              <a:t>-GREEN</a:t>
            </a:r>
            <a:endParaRPr lang="en-US" sz="1200" b="1" dirty="0" err="1">
              <a:solidFill>
                <a:schemeClr val="bg1"/>
              </a:solidFill>
            </a:endParaRPr>
          </a:p>
        </p:txBody>
      </p:sp>
      <p:sp>
        <p:nvSpPr>
          <p:cNvPr id="42" name="Rectangle 41">
            <a:extLst>
              <a:ext uri="{FF2B5EF4-FFF2-40B4-BE49-F238E27FC236}">
                <a16:creationId xmlns:a16="http://schemas.microsoft.com/office/drawing/2014/main" id="{C571AECD-09AF-F399-DE55-3E97D5BF1555}"/>
              </a:ext>
            </a:extLst>
          </p:cNvPr>
          <p:cNvSpPr>
            <a:spLocks/>
          </p:cNvSpPr>
          <p:nvPr/>
        </p:nvSpPr>
        <p:spPr>
          <a:xfrm>
            <a:off x="9066675" y="2627649"/>
            <a:ext cx="1116000" cy="545503"/>
          </a:xfrm>
          <a:prstGeom prst="rect">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pl-PL" sz="1200" b="1" dirty="0">
                <a:solidFill>
                  <a:schemeClr val="bg1"/>
                </a:solidFill>
              </a:rPr>
              <a:t>SHORT</a:t>
            </a:r>
          </a:p>
          <a:p>
            <a:pPr algn="ctr"/>
            <a:r>
              <a:rPr lang="pl-PL" sz="1200" b="1" dirty="0">
                <a:solidFill>
                  <a:schemeClr val="bg1"/>
                </a:solidFill>
              </a:rPr>
              <a:t>-TERM</a:t>
            </a:r>
            <a:endParaRPr lang="en-US" sz="1200" b="1" dirty="0" err="1">
              <a:solidFill>
                <a:schemeClr val="bg1"/>
              </a:solidFill>
            </a:endParaRPr>
          </a:p>
        </p:txBody>
      </p:sp>
      <p:sp>
        <p:nvSpPr>
          <p:cNvPr id="43" name="Rectangle 42">
            <a:extLst>
              <a:ext uri="{FF2B5EF4-FFF2-40B4-BE49-F238E27FC236}">
                <a16:creationId xmlns:a16="http://schemas.microsoft.com/office/drawing/2014/main" id="{7A434C41-0B85-A434-6397-CCA5D152AD25}"/>
              </a:ext>
            </a:extLst>
          </p:cNvPr>
          <p:cNvSpPr>
            <a:spLocks/>
          </p:cNvSpPr>
          <p:nvPr/>
        </p:nvSpPr>
        <p:spPr>
          <a:xfrm>
            <a:off x="12020285" y="2627649"/>
            <a:ext cx="1001486" cy="545503"/>
          </a:xfrm>
          <a:prstGeom prst="rect">
            <a:avLst/>
          </a:prstGeom>
          <a:solidFill>
            <a:schemeClr val="tx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pl-PL" sz="1200" b="1" dirty="0">
                <a:solidFill>
                  <a:schemeClr val="bg1"/>
                </a:solidFill>
              </a:rPr>
              <a:t>REGIONAL EVERGREEN</a:t>
            </a:r>
            <a:endParaRPr lang="en-US" sz="1200" b="1" dirty="0" err="1">
              <a:solidFill>
                <a:schemeClr val="bg1"/>
              </a:solidFill>
            </a:endParaRPr>
          </a:p>
        </p:txBody>
      </p:sp>
      <p:sp>
        <p:nvSpPr>
          <p:cNvPr id="2" name="Rectangle 1">
            <a:extLst>
              <a:ext uri="{FF2B5EF4-FFF2-40B4-BE49-F238E27FC236}">
                <a16:creationId xmlns:a16="http://schemas.microsoft.com/office/drawing/2014/main" id="{60A90F74-8DFA-4DAD-7ABF-7DF811554699}"/>
              </a:ext>
            </a:extLst>
          </p:cNvPr>
          <p:cNvSpPr>
            <a:spLocks/>
          </p:cNvSpPr>
          <p:nvPr/>
        </p:nvSpPr>
        <p:spPr>
          <a:xfrm>
            <a:off x="6555315" y="2627649"/>
            <a:ext cx="1001486" cy="545503"/>
          </a:xfrm>
          <a:prstGeom prst="rect">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pl-PL" sz="1200" b="1" dirty="0">
                <a:solidFill>
                  <a:schemeClr val="bg1"/>
                </a:solidFill>
              </a:rPr>
              <a:t>EVER</a:t>
            </a:r>
          </a:p>
          <a:p>
            <a:pPr algn="ctr"/>
            <a:r>
              <a:rPr lang="pl-PL" sz="1200" b="1" dirty="0">
                <a:solidFill>
                  <a:schemeClr val="bg1"/>
                </a:solidFill>
              </a:rPr>
              <a:t>-GREEN</a:t>
            </a:r>
            <a:endParaRPr lang="en-US" sz="1200" b="1" dirty="0" err="1">
              <a:solidFill>
                <a:schemeClr val="bg1"/>
              </a:solidFill>
            </a:endParaRPr>
          </a:p>
        </p:txBody>
      </p:sp>
      <p:sp>
        <p:nvSpPr>
          <p:cNvPr id="4" name="Rectangle 3">
            <a:extLst>
              <a:ext uri="{FF2B5EF4-FFF2-40B4-BE49-F238E27FC236}">
                <a16:creationId xmlns:a16="http://schemas.microsoft.com/office/drawing/2014/main" id="{357A9610-FAED-1C48-668B-5B3EA1EAF98A}"/>
              </a:ext>
            </a:extLst>
          </p:cNvPr>
          <p:cNvSpPr>
            <a:spLocks/>
          </p:cNvSpPr>
          <p:nvPr/>
        </p:nvSpPr>
        <p:spPr>
          <a:xfrm>
            <a:off x="7810995" y="2627649"/>
            <a:ext cx="1001486" cy="545503"/>
          </a:xfrm>
          <a:prstGeom prst="rect">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pl-PL" sz="1200" b="1" dirty="0">
                <a:solidFill>
                  <a:schemeClr val="bg1"/>
                </a:solidFill>
              </a:rPr>
              <a:t>EVER</a:t>
            </a:r>
          </a:p>
          <a:p>
            <a:pPr algn="ctr"/>
            <a:r>
              <a:rPr lang="pl-PL" sz="1200" b="1" dirty="0">
                <a:solidFill>
                  <a:schemeClr val="bg1"/>
                </a:solidFill>
              </a:rPr>
              <a:t>-GREEN</a:t>
            </a:r>
            <a:endParaRPr lang="en-US" sz="1200" b="1" dirty="0" err="1">
              <a:solidFill>
                <a:schemeClr val="bg1"/>
              </a:solidFill>
            </a:endParaRPr>
          </a:p>
        </p:txBody>
      </p:sp>
      <p:sp>
        <p:nvSpPr>
          <p:cNvPr id="9" name="Rectangle 8">
            <a:extLst>
              <a:ext uri="{FF2B5EF4-FFF2-40B4-BE49-F238E27FC236}">
                <a16:creationId xmlns:a16="http://schemas.microsoft.com/office/drawing/2014/main" id="{B91AEC1B-081B-1E27-AF86-745A8925D496}"/>
              </a:ext>
            </a:extLst>
          </p:cNvPr>
          <p:cNvSpPr>
            <a:spLocks/>
          </p:cNvSpPr>
          <p:nvPr/>
        </p:nvSpPr>
        <p:spPr>
          <a:xfrm>
            <a:off x="10360620" y="2627649"/>
            <a:ext cx="684000" cy="545503"/>
          </a:xfrm>
          <a:prstGeom prst="rect">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pl-PL" sz="1200" b="1" dirty="0">
                <a:solidFill>
                  <a:schemeClr val="bg1"/>
                </a:solidFill>
              </a:rPr>
              <a:t>EVER</a:t>
            </a:r>
          </a:p>
          <a:p>
            <a:pPr algn="ctr"/>
            <a:r>
              <a:rPr lang="pl-PL" sz="1200" b="1" dirty="0">
                <a:solidFill>
                  <a:schemeClr val="bg1"/>
                </a:solidFill>
              </a:rPr>
              <a:t>-GREEN</a:t>
            </a:r>
            <a:endParaRPr lang="en-US" sz="1200" b="1" dirty="0" err="1">
              <a:solidFill>
                <a:schemeClr val="bg1"/>
              </a:solidFill>
            </a:endParaRPr>
          </a:p>
        </p:txBody>
      </p:sp>
      <p:sp>
        <p:nvSpPr>
          <p:cNvPr id="11" name="Rectangle 10">
            <a:extLst>
              <a:ext uri="{FF2B5EF4-FFF2-40B4-BE49-F238E27FC236}">
                <a16:creationId xmlns:a16="http://schemas.microsoft.com/office/drawing/2014/main" id="{003D9311-B61D-11BB-F1A8-C8AF68952253}"/>
              </a:ext>
            </a:extLst>
          </p:cNvPr>
          <p:cNvSpPr>
            <a:spLocks/>
          </p:cNvSpPr>
          <p:nvPr/>
        </p:nvSpPr>
        <p:spPr>
          <a:xfrm>
            <a:off x="11170245" y="2627649"/>
            <a:ext cx="684000" cy="545503"/>
          </a:xfrm>
          <a:prstGeom prst="rect">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pl-PL" sz="1200" b="1" dirty="0">
                <a:solidFill>
                  <a:schemeClr val="bg1"/>
                </a:solidFill>
              </a:rPr>
              <a:t>SHORT</a:t>
            </a:r>
          </a:p>
          <a:p>
            <a:pPr algn="ctr"/>
            <a:r>
              <a:rPr lang="pl-PL" sz="1200" b="1" dirty="0">
                <a:solidFill>
                  <a:schemeClr val="bg1"/>
                </a:solidFill>
              </a:rPr>
              <a:t>-TERM</a:t>
            </a:r>
            <a:endParaRPr lang="en-US" sz="1200" b="1" dirty="0" err="1">
              <a:solidFill>
                <a:schemeClr val="bg1"/>
              </a:solidFill>
            </a:endParaRPr>
          </a:p>
        </p:txBody>
      </p:sp>
      <p:grpSp>
        <p:nvGrpSpPr>
          <p:cNvPr id="18" name="Group 17">
            <a:extLst>
              <a:ext uri="{FF2B5EF4-FFF2-40B4-BE49-F238E27FC236}">
                <a16:creationId xmlns:a16="http://schemas.microsoft.com/office/drawing/2014/main" id="{E8E6EFFB-A016-5ADE-1FCA-6DE25E3B7A50}"/>
              </a:ext>
            </a:extLst>
          </p:cNvPr>
          <p:cNvGrpSpPr/>
          <p:nvPr/>
        </p:nvGrpSpPr>
        <p:grpSpPr>
          <a:xfrm>
            <a:off x="6385226" y="5095713"/>
            <a:ext cx="7374631" cy="2463963"/>
            <a:chOff x="1217002" y="6018976"/>
            <a:chExt cx="4611306" cy="1540699"/>
          </a:xfrm>
        </p:grpSpPr>
        <p:sp>
          <p:nvSpPr>
            <p:cNvPr id="19" name="Freeform: Shape 18">
              <a:extLst>
                <a:ext uri="{FF2B5EF4-FFF2-40B4-BE49-F238E27FC236}">
                  <a16:creationId xmlns:a16="http://schemas.microsoft.com/office/drawing/2014/main" id="{AB3562DE-9CA7-E781-17F2-CDAD381AC7BD}"/>
                </a:ext>
                <a:ext uri="{C183D7F6-B498-43B3-948B-1728B52AA6E4}">
                  <adec:decorative xmlns:adec="http://schemas.microsoft.com/office/drawing/2017/decorative" val="1"/>
                </a:ext>
              </a:extLst>
            </p:cNvPr>
            <p:cNvSpPr/>
            <p:nvPr userDrawn="1"/>
          </p:nvSpPr>
          <p:spPr>
            <a:xfrm flipH="1">
              <a:off x="1217002" y="6018976"/>
              <a:ext cx="2300115" cy="1540699"/>
            </a:xfrm>
            <a:custGeom>
              <a:avLst/>
              <a:gdLst>
                <a:gd name="connsiteX0" fmla="*/ 1150058 w 2300115"/>
                <a:gd name="connsiteY0" fmla="*/ 0 h 1540699"/>
                <a:gd name="connsiteX1" fmla="*/ 2300115 w 2300115"/>
                <a:gd name="connsiteY1" fmla="*/ 1150058 h 1540699"/>
                <a:gd name="connsiteX2" fmla="*/ 1909474 w 2300115"/>
                <a:gd name="connsiteY2" fmla="*/ 1540699 h 1540699"/>
                <a:gd name="connsiteX3" fmla="*/ 390642 w 2300115"/>
                <a:gd name="connsiteY3" fmla="*/ 1540699 h 1540699"/>
                <a:gd name="connsiteX4" fmla="*/ 0 w 2300115"/>
                <a:gd name="connsiteY4" fmla="*/ 1150058 h 1540699"/>
                <a:gd name="connsiteX0" fmla="*/ 390642 w 2300115"/>
                <a:gd name="connsiteY0" fmla="*/ 1540699 h 1632139"/>
                <a:gd name="connsiteX1" fmla="*/ 0 w 2300115"/>
                <a:gd name="connsiteY1" fmla="*/ 1150058 h 1632139"/>
                <a:gd name="connsiteX2" fmla="*/ 1150058 w 2300115"/>
                <a:gd name="connsiteY2" fmla="*/ 0 h 1632139"/>
                <a:gd name="connsiteX3" fmla="*/ 2300115 w 2300115"/>
                <a:gd name="connsiteY3" fmla="*/ 1150058 h 1632139"/>
                <a:gd name="connsiteX4" fmla="*/ 1909474 w 2300115"/>
                <a:gd name="connsiteY4" fmla="*/ 1540699 h 1632139"/>
                <a:gd name="connsiteX5" fmla="*/ 482082 w 2300115"/>
                <a:gd name="connsiteY5" fmla="*/ 1632139 h 1632139"/>
                <a:gd name="connsiteX0" fmla="*/ 390642 w 2300115"/>
                <a:gd name="connsiteY0" fmla="*/ 1540699 h 1540699"/>
                <a:gd name="connsiteX1" fmla="*/ 0 w 2300115"/>
                <a:gd name="connsiteY1" fmla="*/ 1150058 h 1540699"/>
                <a:gd name="connsiteX2" fmla="*/ 1150058 w 2300115"/>
                <a:gd name="connsiteY2" fmla="*/ 0 h 1540699"/>
                <a:gd name="connsiteX3" fmla="*/ 2300115 w 2300115"/>
                <a:gd name="connsiteY3" fmla="*/ 1150058 h 1540699"/>
                <a:gd name="connsiteX4" fmla="*/ 1909474 w 2300115"/>
                <a:gd name="connsiteY4" fmla="*/ 1540699 h 1540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115" h="1540699">
                  <a:moveTo>
                    <a:pt x="390642" y="1540699"/>
                  </a:moveTo>
                  <a:lnTo>
                    <a:pt x="0" y="1150058"/>
                  </a:lnTo>
                  <a:lnTo>
                    <a:pt x="1150058" y="0"/>
                  </a:lnTo>
                  <a:lnTo>
                    <a:pt x="2300115" y="1150058"/>
                  </a:lnTo>
                  <a:lnTo>
                    <a:pt x="1909474" y="1540699"/>
                  </a:lnTo>
                </a:path>
              </a:pathLst>
            </a:cu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err="1">
                <a:solidFill>
                  <a:schemeClr val="tx1"/>
                </a:solidFill>
              </a:endParaRPr>
            </a:p>
          </p:txBody>
        </p:sp>
        <p:sp>
          <p:nvSpPr>
            <p:cNvPr id="23" name="Freeform: Shape 22">
              <a:extLst>
                <a:ext uri="{FF2B5EF4-FFF2-40B4-BE49-F238E27FC236}">
                  <a16:creationId xmlns:a16="http://schemas.microsoft.com/office/drawing/2014/main" id="{D2A5DC3F-DC9D-FFD4-2447-6F29AE740AB8}"/>
                </a:ext>
                <a:ext uri="{C183D7F6-B498-43B3-948B-1728B52AA6E4}">
                  <adec:decorative xmlns:adec="http://schemas.microsoft.com/office/drawing/2017/decorative" val="1"/>
                </a:ext>
              </a:extLst>
            </p:cNvPr>
            <p:cNvSpPr/>
            <p:nvPr userDrawn="1"/>
          </p:nvSpPr>
          <p:spPr>
            <a:xfrm flipH="1">
              <a:off x="3528193" y="6018976"/>
              <a:ext cx="2300115" cy="1540699"/>
            </a:xfrm>
            <a:custGeom>
              <a:avLst/>
              <a:gdLst>
                <a:gd name="connsiteX0" fmla="*/ 1150058 w 2300115"/>
                <a:gd name="connsiteY0" fmla="*/ 0 h 1540699"/>
                <a:gd name="connsiteX1" fmla="*/ 2300115 w 2300115"/>
                <a:gd name="connsiteY1" fmla="*/ 1150058 h 1540699"/>
                <a:gd name="connsiteX2" fmla="*/ 1909474 w 2300115"/>
                <a:gd name="connsiteY2" fmla="*/ 1540699 h 1540699"/>
                <a:gd name="connsiteX3" fmla="*/ 390642 w 2300115"/>
                <a:gd name="connsiteY3" fmla="*/ 1540699 h 1540699"/>
                <a:gd name="connsiteX4" fmla="*/ 0 w 2300115"/>
                <a:gd name="connsiteY4" fmla="*/ 1150058 h 1540699"/>
                <a:gd name="connsiteX0" fmla="*/ 390642 w 2300115"/>
                <a:gd name="connsiteY0" fmla="*/ 1540699 h 1632139"/>
                <a:gd name="connsiteX1" fmla="*/ 0 w 2300115"/>
                <a:gd name="connsiteY1" fmla="*/ 1150058 h 1632139"/>
                <a:gd name="connsiteX2" fmla="*/ 1150058 w 2300115"/>
                <a:gd name="connsiteY2" fmla="*/ 0 h 1632139"/>
                <a:gd name="connsiteX3" fmla="*/ 2300115 w 2300115"/>
                <a:gd name="connsiteY3" fmla="*/ 1150058 h 1632139"/>
                <a:gd name="connsiteX4" fmla="*/ 1909474 w 2300115"/>
                <a:gd name="connsiteY4" fmla="*/ 1540699 h 1632139"/>
                <a:gd name="connsiteX5" fmla="*/ 482082 w 2300115"/>
                <a:gd name="connsiteY5" fmla="*/ 1632139 h 1632139"/>
                <a:gd name="connsiteX0" fmla="*/ 390642 w 2300115"/>
                <a:gd name="connsiteY0" fmla="*/ 1540699 h 1540699"/>
                <a:gd name="connsiteX1" fmla="*/ 0 w 2300115"/>
                <a:gd name="connsiteY1" fmla="*/ 1150058 h 1540699"/>
                <a:gd name="connsiteX2" fmla="*/ 1150058 w 2300115"/>
                <a:gd name="connsiteY2" fmla="*/ 0 h 1540699"/>
                <a:gd name="connsiteX3" fmla="*/ 2300115 w 2300115"/>
                <a:gd name="connsiteY3" fmla="*/ 1150058 h 1540699"/>
                <a:gd name="connsiteX4" fmla="*/ 1909474 w 2300115"/>
                <a:gd name="connsiteY4" fmla="*/ 1540699 h 1540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115" h="1540699">
                  <a:moveTo>
                    <a:pt x="390642" y="1540699"/>
                  </a:moveTo>
                  <a:lnTo>
                    <a:pt x="0" y="1150058"/>
                  </a:lnTo>
                  <a:lnTo>
                    <a:pt x="1150058" y="0"/>
                  </a:lnTo>
                  <a:lnTo>
                    <a:pt x="2300115" y="1150058"/>
                  </a:lnTo>
                  <a:lnTo>
                    <a:pt x="1909474" y="1540699"/>
                  </a:lnTo>
                </a:path>
              </a:pathLst>
            </a:cu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err="1">
                <a:solidFill>
                  <a:schemeClr val="tx1"/>
                </a:solidFill>
              </a:endParaRPr>
            </a:p>
          </p:txBody>
        </p:sp>
      </p:grpSp>
    </p:spTree>
    <p:custDataLst>
      <p:tags r:id="rId1"/>
    </p:custDataLst>
    <p:extLst>
      <p:ext uri="{BB962C8B-B14F-4D97-AF65-F5344CB8AC3E}">
        <p14:creationId xmlns:p14="http://schemas.microsoft.com/office/powerpoint/2010/main" val="2024135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D50DB392-912D-A7A7-9144-9D70D9DC8B74}"/>
              </a:ext>
            </a:extLst>
          </p:cNvPr>
          <p:cNvGraphicFramePr>
            <a:graphicFrameLocks noChangeAspect="1"/>
          </p:cNvGraphicFramePr>
          <p:nvPr>
            <p:custDataLst>
              <p:tags r:id="rId2"/>
            </p:custDataLst>
            <p:extLst>
              <p:ext uri="{D42A27DB-BD31-4B8C-83A1-F6EECF244321}">
                <p14:modId xmlns:p14="http://schemas.microsoft.com/office/powerpoint/2010/main" val="984454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14" name="think-cell data - do not delete" hidden="1">
                        <a:extLst>
                          <a:ext uri="{FF2B5EF4-FFF2-40B4-BE49-F238E27FC236}">
                            <a16:creationId xmlns:a16="http://schemas.microsoft.com/office/drawing/2014/main" id="{D50DB392-912D-A7A7-9144-9D70D9DC8B7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Slide Number Placeholder 9">
            <a:extLst>
              <a:ext uri="{FF2B5EF4-FFF2-40B4-BE49-F238E27FC236}">
                <a16:creationId xmlns:a16="http://schemas.microsoft.com/office/drawing/2014/main" id="{FC3319B3-9F28-4E8B-8732-22B8B6607AE9}"/>
              </a:ext>
            </a:extLst>
          </p:cNvPr>
          <p:cNvSpPr>
            <a:spLocks noGrp="1"/>
          </p:cNvSpPr>
          <p:nvPr>
            <p:ph type="sldNum" sz="quarter" idx="18"/>
          </p:nvPr>
        </p:nvSpPr>
        <p:spPr/>
        <p:txBody>
          <a:bodyPr/>
          <a:lstStyle/>
          <a:p>
            <a:fld id="{3A65056A-10E9-40C8-A093-AA138EB7B919}" type="slidenum">
              <a:rPr lang="de-DE" smtClean="0"/>
              <a:pPr/>
              <a:t>7</a:t>
            </a:fld>
            <a:endParaRPr lang="de-DE"/>
          </a:p>
        </p:txBody>
      </p:sp>
      <p:sp>
        <p:nvSpPr>
          <p:cNvPr id="24" name="Title 23">
            <a:extLst>
              <a:ext uri="{FF2B5EF4-FFF2-40B4-BE49-F238E27FC236}">
                <a16:creationId xmlns:a16="http://schemas.microsoft.com/office/drawing/2014/main" id="{9532C785-6BC8-48DA-A0E8-1CD1170379C8}"/>
              </a:ext>
            </a:extLst>
          </p:cNvPr>
          <p:cNvSpPr>
            <a:spLocks noGrp="1"/>
          </p:cNvSpPr>
          <p:nvPr>
            <p:ph type="title"/>
          </p:nvPr>
        </p:nvSpPr>
        <p:spPr>
          <a:xfrm>
            <a:off x="431800" y="752408"/>
            <a:ext cx="10800000" cy="313676"/>
          </a:xfrm>
        </p:spPr>
        <p:txBody>
          <a:bodyPr vert="horz"/>
          <a:lstStyle/>
          <a:p>
            <a:r>
              <a:rPr lang="en-GB"/>
              <a:t>'Evergreen' vs 'short-term' </a:t>
            </a:r>
            <a:r>
              <a:rPr lang="en-GB" dirty="0"/>
              <a:t>content</a:t>
            </a:r>
            <a:r>
              <a:rPr lang="en-GB" dirty="0">
                <a:sym typeface="SimonKucher" pitchFamily="2" charset="0"/>
              </a:rPr>
              <a:t> for </a:t>
            </a:r>
            <a:r>
              <a:rPr lang="en-GB" b="0" dirty="0">
                <a:sym typeface="SimonKucher" pitchFamily="2" charset="0"/>
              </a:rPr>
              <a:t>simon-kucher.com</a:t>
            </a:r>
            <a:endParaRPr lang="en-GB" b="0" dirty="0"/>
          </a:p>
        </p:txBody>
      </p:sp>
      <p:sp>
        <p:nvSpPr>
          <p:cNvPr id="11" name="Subtitle 10">
            <a:extLst>
              <a:ext uri="{FF2B5EF4-FFF2-40B4-BE49-F238E27FC236}">
                <a16:creationId xmlns:a16="http://schemas.microsoft.com/office/drawing/2014/main" id="{2780E073-3925-E54A-D8CD-789D5862D759}"/>
              </a:ext>
            </a:extLst>
          </p:cNvPr>
          <p:cNvSpPr>
            <a:spLocks noGrp="1"/>
          </p:cNvSpPr>
          <p:nvPr>
            <p:ph type="subTitle" idx="13"/>
          </p:nvPr>
        </p:nvSpPr>
        <p:spPr/>
        <p:txBody>
          <a:bodyPr/>
          <a:lstStyle/>
          <a:p>
            <a:endParaRPr lang="en-US"/>
          </a:p>
        </p:txBody>
      </p:sp>
      <p:sp>
        <p:nvSpPr>
          <p:cNvPr id="60" name="©GettyImages_kupicoo_1153350345_ppt.jpg">
            <a:extLst>
              <a:ext uri="{FF2B5EF4-FFF2-40B4-BE49-F238E27FC236}">
                <a16:creationId xmlns:a16="http://schemas.microsoft.com/office/drawing/2014/main" id="{1D033900-D293-C2E2-7578-F9D024C53639}"/>
              </a:ext>
            </a:extLst>
          </p:cNvPr>
          <p:cNvSpPr txBox="1"/>
          <p:nvPr/>
        </p:nvSpPr>
        <p:spPr>
          <a:xfrm>
            <a:off x="11113" y="7466825"/>
            <a:ext cx="447238" cy="80150"/>
          </a:xfrm>
          <a:prstGeom prst="rect">
            <a:avLst/>
          </a:prstGeom>
          <a:noFill/>
        </p:spPr>
        <p:txBody>
          <a:bodyPr vert="horz" wrap="none" lIns="0" tIns="0" rIns="0" bIns="0" rtlCol="0" anchor="b">
            <a:spAutoFit/>
          </a:bodyPr>
          <a:lstStyle/>
          <a:p>
            <a:pPr>
              <a:lnSpc>
                <a:spcPct val="110000"/>
              </a:lnSpc>
              <a:spcBef>
                <a:spcPts val="800"/>
              </a:spcBef>
            </a:pPr>
            <a:r>
              <a:rPr lang="en-US" sz="500">
                <a:solidFill>
                  <a:srgbClr val="C0C0C0"/>
                </a:solidFill>
              </a:rPr>
              <a:t>iStock/kupicoo</a:t>
            </a:r>
            <a:endParaRPr lang="en-US" sz="500" dirty="0" err="1">
              <a:solidFill>
                <a:srgbClr val="C0C0C0"/>
              </a:solidFill>
            </a:endParaRPr>
          </a:p>
        </p:txBody>
      </p:sp>
      <p:sp>
        <p:nvSpPr>
          <p:cNvPr id="20" name="Rectangle 19">
            <a:extLst>
              <a:ext uri="{FF2B5EF4-FFF2-40B4-BE49-F238E27FC236}">
                <a16:creationId xmlns:a16="http://schemas.microsoft.com/office/drawing/2014/main" id="{B1EC0581-C110-132B-9D4E-092ABC00C5B9}"/>
              </a:ext>
            </a:extLst>
          </p:cNvPr>
          <p:cNvSpPr>
            <a:spLocks/>
          </p:cNvSpPr>
          <p:nvPr/>
        </p:nvSpPr>
        <p:spPr>
          <a:xfrm>
            <a:off x="1" y="1152001"/>
            <a:ext cx="13439774" cy="1972200"/>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1" name="Rectangle 20">
            <a:extLst>
              <a:ext uri="{FF2B5EF4-FFF2-40B4-BE49-F238E27FC236}">
                <a16:creationId xmlns:a16="http://schemas.microsoft.com/office/drawing/2014/main" id="{DBE89D2F-F5B4-6B47-68B7-5EE886249025}"/>
              </a:ext>
            </a:extLst>
          </p:cNvPr>
          <p:cNvSpPr>
            <a:spLocks/>
          </p:cNvSpPr>
          <p:nvPr/>
        </p:nvSpPr>
        <p:spPr>
          <a:xfrm>
            <a:off x="3382520" y="2595798"/>
            <a:ext cx="4088170" cy="53871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216000" numCol="1" spcCol="0" rtlCol="0" fromWordArt="0" anchor="t" anchorCtr="0" forceAA="0" compatLnSpc="1">
            <a:prstTxWarp prst="textNoShape">
              <a:avLst/>
            </a:prstTxWarp>
            <a:spAutoFit/>
          </a:bodyPr>
          <a:lstStyle/>
          <a:p>
            <a:pPr marL="0" marR="0" lvl="0" indent="0" algn="l" defTabSz="995491" rtl="0" eaLnBrk="1" fontAlgn="auto" latinLnBrk="0" hangingPunct="1">
              <a:lnSpc>
                <a:spcPct val="110000"/>
              </a:lnSpc>
              <a:spcBef>
                <a:spcPts val="0"/>
              </a:spcBef>
              <a:spcAft>
                <a:spcPts val="0"/>
              </a:spcAft>
              <a:buClrTx/>
              <a:buSzTx/>
              <a:buFontTx/>
              <a:buNone/>
              <a:tabLst/>
              <a:defRPr/>
            </a:pPr>
            <a:r>
              <a:rPr kumimoji="0" lang="en-US" b="1" i="0" u="none" strike="noStrike" kern="1200" cap="none" spc="0" normalizeH="0" baseline="0" noProof="0" dirty="0">
                <a:ln>
                  <a:noFill/>
                </a:ln>
                <a:solidFill>
                  <a:srgbClr val="212721"/>
                </a:solidFill>
                <a:effectLst/>
                <a:uLnTx/>
                <a:uFillTx/>
                <a:latin typeface="SimonKucher"/>
                <a:ea typeface="+mn-ea"/>
                <a:cs typeface="+mn-cs"/>
              </a:rPr>
              <a:t>Evergreen (multi-lingual) content</a:t>
            </a:r>
          </a:p>
        </p:txBody>
      </p:sp>
      <p:sp>
        <p:nvSpPr>
          <p:cNvPr id="22" name="Rectangle 21">
            <a:extLst>
              <a:ext uri="{FF2B5EF4-FFF2-40B4-BE49-F238E27FC236}">
                <a16:creationId xmlns:a16="http://schemas.microsoft.com/office/drawing/2014/main" id="{11C4DED3-39C7-F868-FE88-925256F0E203}"/>
              </a:ext>
            </a:extLst>
          </p:cNvPr>
          <p:cNvSpPr>
            <a:spLocks/>
          </p:cNvSpPr>
          <p:nvPr/>
        </p:nvSpPr>
        <p:spPr>
          <a:xfrm>
            <a:off x="3382520" y="3268251"/>
            <a:ext cx="2916680" cy="340195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10000"/>
              </a:lnSpc>
              <a:spcBef>
                <a:spcPts val="800"/>
              </a:spcBef>
              <a:buSzPct val="100000"/>
            </a:pPr>
            <a:r>
              <a:rPr lang="en-US" sz="1400" b="1" dirty="0">
                <a:solidFill>
                  <a:schemeClr val="tx1"/>
                </a:solidFill>
              </a:rPr>
              <a:t>This refers to content sitting beneath</a:t>
            </a:r>
          </a:p>
          <a:p>
            <a:pPr marL="179388" marR="0" lvl="0" indent="-179388" algn="l" defTabSz="995491" rtl="0" eaLnBrk="1" fontAlgn="auto" latinLnBrk="0" hangingPunct="1">
              <a:lnSpc>
                <a:spcPct val="110000"/>
              </a:lnSpc>
              <a:spcBef>
                <a:spcPts val="800"/>
              </a:spcBef>
              <a:buClrTx/>
              <a:buSzPct val="100000"/>
              <a:buFont typeface="Wingdings" panose="05000000000000000000" pitchFamily="2" charset="2"/>
              <a:buChar char="§"/>
              <a:tabLst/>
              <a:defRPr/>
            </a:pPr>
            <a:r>
              <a:rPr kumimoji="0" lang="en-US" sz="1400" b="1" i="0" u="none" strike="noStrike" kern="1200" cap="none" spc="0" normalizeH="0" baseline="0" noProof="0" dirty="0">
                <a:ln>
                  <a:noFill/>
                </a:ln>
                <a:solidFill>
                  <a:srgbClr val="212721"/>
                </a:solidFill>
                <a:effectLst/>
                <a:uLnTx/>
                <a:uFillTx/>
                <a:latin typeface="SimonKucher"/>
                <a:ea typeface="+mn-ea"/>
                <a:cs typeface="+mn-cs"/>
              </a:rPr>
              <a:t>Who we are / What we do: </a:t>
            </a:r>
            <a:r>
              <a:rPr kumimoji="0" lang="en-US" sz="1400" b="0" i="0" u="none" strike="noStrike" kern="1200" cap="none" spc="0" normalizeH="0" baseline="0" noProof="0" dirty="0">
                <a:ln>
                  <a:noFill/>
                </a:ln>
                <a:solidFill>
                  <a:srgbClr val="212721"/>
                </a:solidFill>
                <a:effectLst/>
                <a:uLnTx/>
                <a:uFillTx/>
                <a:latin typeface="SimonKucher"/>
                <a:ea typeface="+mn-ea"/>
                <a:cs typeface="+mn-cs"/>
              </a:rPr>
              <a:t>CMO (Mark Cullen) has responsibility</a:t>
            </a:r>
          </a:p>
          <a:p>
            <a:pPr marL="179388" marR="0" lvl="0" indent="-179388" algn="l" defTabSz="995491" rtl="0" eaLnBrk="1" fontAlgn="auto" latinLnBrk="0" hangingPunct="1">
              <a:lnSpc>
                <a:spcPct val="110000"/>
              </a:lnSpc>
              <a:spcBef>
                <a:spcPts val="800"/>
              </a:spcBef>
              <a:buClrTx/>
              <a:buSzPct val="100000"/>
              <a:buFont typeface="Wingdings" panose="05000000000000000000" pitchFamily="2" charset="2"/>
              <a:buChar char="§"/>
              <a:tabLst/>
              <a:defRPr/>
            </a:pPr>
            <a:r>
              <a:rPr kumimoji="0" lang="en-US" sz="1400" b="1" i="0" u="none" strike="noStrike" kern="1200" cap="none" spc="0" normalizeH="0" baseline="0" noProof="0" dirty="0">
                <a:ln>
                  <a:noFill/>
                </a:ln>
                <a:solidFill>
                  <a:srgbClr val="212721"/>
                </a:solidFill>
                <a:effectLst/>
                <a:uLnTx/>
                <a:uFillTx/>
                <a:latin typeface="SimonKucher"/>
                <a:ea typeface="+mn-ea"/>
                <a:cs typeface="+mn-cs"/>
              </a:rPr>
              <a:t>Industry:</a:t>
            </a:r>
            <a:br>
              <a:rPr kumimoji="0" lang="pl-PL" sz="1400" b="1" i="0" u="none" strike="noStrike" kern="1200" cap="none" spc="0" normalizeH="0" baseline="0" noProof="0" dirty="0">
                <a:ln>
                  <a:noFill/>
                </a:ln>
                <a:solidFill>
                  <a:srgbClr val="212721"/>
                </a:solidFill>
                <a:effectLst/>
                <a:uLnTx/>
                <a:uFillTx/>
                <a:latin typeface="SimonKucher"/>
                <a:ea typeface="+mn-ea"/>
                <a:cs typeface="+mn-cs"/>
              </a:rPr>
            </a:br>
            <a:r>
              <a:rPr kumimoji="0" lang="en-US" sz="1400" b="0" i="0" u="none" strike="noStrike" kern="1200" cap="none" spc="0" normalizeH="0" baseline="0" noProof="0" dirty="0">
                <a:ln>
                  <a:noFill/>
                </a:ln>
                <a:solidFill>
                  <a:srgbClr val="212721"/>
                </a:solidFill>
                <a:effectLst/>
                <a:uLnTx/>
                <a:uFillTx/>
                <a:latin typeface="SimonKucher"/>
                <a:ea typeface="+mn-ea"/>
                <a:cs typeface="+mn-cs"/>
              </a:rPr>
              <a:t>Sector heads managed content and sub-sector content / imagery</a:t>
            </a:r>
          </a:p>
          <a:p>
            <a:pPr marL="179388" marR="0" lvl="0" indent="-179388" algn="l" defTabSz="995491" rtl="0" eaLnBrk="1" fontAlgn="auto" latinLnBrk="0" hangingPunct="1">
              <a:lnSpc>
                <a:spcPct val="110000"/>
              </a:lnSpc>
              <a:spcBef>
                <a:spcPts val="800"/>
              </a:spcBef>
              <a:buClrTx/>
              <a:buSzPct val="100000"/>
              <a:buFont typeface="Wingdings" panose="05000000000000000000" pitchFamily="2" charset="2"/>
              <a:buChar char="§"/>
              <a:tabLst/>
              <a:defRPr/>
            </a:pPr>
            <a:r>
              <a:rPr kumimoji="0" lang="en-US" sz="1400" b="1" i="0" u="none" strike="noStrike" kern="1200" cap="none" spc="0" normalizeH="0" baseline="0" noProof="0" dirty="0">
                <a:ln>
                  <a:noFill/>
                </a:ln>
                <a:solidFill>
                  <a:srgbClr val="212721"/>
                </a:solidFill>
                <a:effectLst/>
                <a:uLnTx/>
                <a:uFillTx/>
                <a:latin typeface="SimonKucher"/>
                <a:ea typeface="+mn-ea"/>
                <a:cs typeface="+mn-cs"/>
              </a:rPr>
              <a:t>Join Us:</a:t>
            </a:r>
            <a:br>
              <a:rPr kumimoji="0" lang="pl-PL" sz="1400" b="1" i="0" u="none" strike="noStrike" kern="1200" cap="none" spc="0" normalizeH="0" baseline="0" noProof="0" dirty="0">
                <a:ln>
                  <a:noFill/>
                </a:ln>
                <a:solidFill>
                  <a:srgbClr val="212721"/>
                </a:solidFill>
                <a:effectLst/>
                <a:uLnTx/>
                <a:uFillTx/>
                <a:latin typeface="SimonKucher"/>
                <a:ea typeface="+mn-ea"/>
                <a:cs typeface="+mn-cs"/>
              </a:rPr>
            </a:br>
            <a:r>
              <a:rPr kumimoji="0" lang="en-US" sz="1400" b="0" i="0" u="none" strike="noStrike" kern="1200" cap="none" spc="0" normalizeH="0" baseline="0" noProof="0" dirty="0">
                <a:ln>
                  <a:noFill/>
                </a:ln>
                <a:solidFill>
                  <a:srgbClr val="212721"/>
                </a:solidFill>
                <a:effectLst/>
                <a:uLnTx/>
                <a:uFillTx/>
                <a:latin typeface="SimonKucher"/>
                <a:ea typeface="+mn-ea"/>
                <a:cs typeface="+mn-cs"/>
              </a:rPr>
              <a:t>HR</a:t>
            </a:r>
          </a:p>
        </p:txBody>
      </p:sp>
      <p:sp>
        <p:nvSpPr>
          <p:cNvPr id="23" name="Rectangle 22">
            <a:extLst>
              <a:ext uri="{FF2B5EF4-FFF2-40B4-BE49-F238E27FC236}">
                <a16:creationId xmlns:a16="http://schemas.microsoft.com/office/drawing/2014/main" id="{35F0BBE0-B0BC-BCB1-AF44-791E825B2412}"/>
              </a:ext>
            </a:extLst>
          </p:cNvPr>
          <p:cNvSpPr>
            <a:spLocks/>
          </p:cNvSpPr>
          <p:nvPr/>
        </p:nvSpPr>
        <p:spPr>
          <a:xfrm>
            <a:off x="6735347" y="3268251"/>
            <a:ext cx="2916680" cy="340195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10000"/>
              </a:lnSpc>
              <a:spcBef>
                <a:spcPts val="800"/>
              </a:spcBef>
              <a:buSzPct val="100000"/>
            </a:pPr>
            <a:r>
              <a:rPr lang="en-US" sz="1400" b="1" dirty="0">
                <a:solidFill>
                  <a:schemeClr val="tx1"/>
                </a:solidFill>
              </a:rPr>
              <a:t>Please note</a:t>
            </a:r>
            <a:r>
              <a:rPr lang="pl-PL" sz="1400" b="1" dirty="0">
                <a:solidFill>
                  <a:schemeClr val="tx1"/>
                </a:solidFill>
              </a:rPr>
              <a:t>!</a:t>
            </a:r>
            <a:endParaRPr lang="en-US" sz="1400" b="1" dirty="0">
              <a:solidFill>
                <a:schemeClr val="tx1"/>
              </a:solidFill>
            </a:endParaRPr>
          </a:p>
          <a:p>
            <a:pPr>
              <a:lnSpc>
                <a:spcPct val="110000"/>
              </a:lnSpc>
              <a:spcBef>
                <a:spcPts val="1200"/>
              </a:spcBef>
              <a:buSzPct val="100000"/>
            </a:pPr>
            <a:endParaRPr kumimoji="0" lang="en-US" sz="1400" b="0" i="0" u="none" strike="noStrike" kern="1200" cap="none" spc="0" normalizeH="0" baseline="0" noProof="0" dirty="0">
              <a:ln>
                <a:noFill/>
              </a:ln>
              <a:solidFill>
                <a:srgbClr val="212721"/>
              </a:solidFill>
              <a:effectLst/>
              <a:uLnTx/>
              <a:uFillTx/>
              <a:latin typeface="SimonKucher"/>
              <a:ea typeface="+mn-ea"/>
              <a:cs typeface="+mn-cs"/>
            </a:endParaRPr>
          </a:p>
          <a:p>
            <a:pPr>
              <a:lnSpc>
                <a:spcPct val="110000"/>
              </a:lnSpc>
              <a:buSzPct val="100000"/>
            </a:pPr>
            <a:r>
              <a:rPr kumimoji="0" lang="en-US" sz="1400" b="0" i="0" u="none" strike="noStrike" kern="1200" cap="none" spc="0" normalizeH="0" baseline="0" noProof="0" dirty="0">
                <a:ln>
                  <a:noFill/>
                </a:ln>
                <a:solidFill>
                  <a:srgbClr val="212721"/>
                </a:solidFill>
                <a:effectLst/>
                <a:uLnTx/>
                <a:uFillTx/>
                <a:latin typeface="SimonKucher"/>
                <a:ea typeface="+mn-ea"/>
                <a:cs typeface="+mn-cs"/>
              </a:rPr>
              <a:t>There is to be no addition to a service or changes to the sectors without CEO/</a:t>
            </a:r>
            <a:r>
              <a:rPr kumimoji="0" lang="en-US" sz="1400" b="0" i="0" u="none" strike="noStrike" kern="1200" cap="none" spc="0" normalizeH="0" baseline="0" noProof="0" dirty="0" err="1">
                <a:ln>
                  <a:noFill/>
                </a:ln>
                <a:solidFill>
                  <a:srgbClr val="212721"/>
                </a:solidFill>
                <a:effectLst/>
                <a:uLnTx/>
                <a:uFillTx/>
                <a:latin typeface="SimonKucher"/>
                <a:ea typeface="+mn-ea"/>
                <a:cs typeface="+mn-cs"/>
              </a:rPr>
              <a:t>Excom</a:t>
            </a:r>
            <a:r>
              <a:rPr kumimoji="0" lang="en-US" sz="1400" b="0" i="0" u="none" strike="noStrike" kern="1200" cap="none" spc="0" normalizeH="0" baseline="0" noProof="0" dirty="0">
                <a:ln>
                  <a:noFill/>
                </a:ln>
                <a:solidFill>
                  <a:srgbClr val="212721"/>
                </a:solidFill>
                <a:effectLst/>
                <a:uLnTx/>
                <a:uFillTx/>
                <a:latin typeface="SimonKucher"/>
                <a:ea typeface="+mn-ea"/>
                <a:cs typeface="+mn-cs"/>
              </a:rPr>
              <a:t> agreement which needs to confirm that this request is:</a:t>
            </a:r>
          </a:p>
          <a:p>
            <a:pPr marL="179388" indent="-179388">
              <a:spcBef>
                <a:spcPts val="600"/>
              </a:spcBef>
              <a:buSzPct val="100000"/>
              <a:buFont typeface="Wingdings" panose="05000000000000000000" pitchFamily="2" charset="2"/>
              <a:buChar char="§"/>
            </a:pPr>
            <a:r>
              <a:rPr lang="pl-PL" sz="1400" dirty="0">
                <a:solidFill>
                  <a:srgbClr val="212721"/>
                </a:solidFill>
                <a:latin typeface="SimonKucher"/>
              </a:rPr>
              <a:t>A</a:t>
            </a:r>
            <a:r>
              <a:rPr kumimoji="0" lang="en-US" sz="1400" b="0" i="0" u="none" strike="noStrike" kern="1200" cap="none" spc="0" normalizeH="0" baseline="0" noProof="0" dirty="0" err="1">
                <a:ln>
                  <a:noFill/>
                </a:ln>
                <a:solidFill>
                  <a:srgbClr val="212721"/>
                </a:solidFill>
                <a:effectLst/>
                <a:uLnTx/>
                <a:uFillTx/>
                <a:latin typeface="SimonKucher"/>
                <a:ea typeface="+mn-ea"/>
                <a:cs typeface="+mn-cs"/>
              </a:rPr>
              <a:t>pproved</a:t>
            </a:r>
            <a:r>
              <a:rPr kumimoji="0" lang="en-US" sz="1400" b="0" i="0" u="none" strike="noStrike" kern="1200" cap="none" spc="0" normalizeH="0" baseline="0" noProof="0" dirty="0">
                <a:ln>
                  <a:noFill/>
                </a:ln>
                <a:solidFill>
                  <a:srgbClr val="212721"/>
                </a:solidFill>
                <a:effectLst/>
                <a:uLnTx/>
                <a:uFillTx/>
                <a:latin typeface="SimonKucher"/>
                <a:ea typeface="+mn-ea"/>
                <a:cs typeface="+mn-cs"/>
              </a:rPr>
              <a:t> by the Sector Head and, </a:t>
            </a:r>
          </a:p>
          <a:p>
            <a:pPr marL="179388" indent="-179388">
              <a:spcBef>
                <a:spcPts val="600"/>
              </a:spcBef>
              <a:buSzPct val="100000"/>
              <a:buFont typeface="Wingdings" panose="05000000000000000000" pitchFamily="2" charset="2"/>
              <a:buChar char="§"/>
            </a:pPr>
            <a:r>
              <a:rPr lang="pl-PL" sz="1400" dirty="0">
                <a:solidFill>
                  <a:srgbClr val="212721"/>
                </a:solidFill>
                <a:latin typeface="SimonKucher"/>
              </a:rPr>
              <a:t>T</a:t>
            </a:r>
            <a:r>
              <a:rPr kumimoji="0" lang="en-US" sz="1400" b="0" i="0" u="none" strike="noStrike" kern="1200" cap="none" spc="0" normalizeH="0" baseline="0" noProof="0" dirty="0">
                <a:ln>
                  <a:noFill/>
                </a:ln>
                <a:solidFill>
                  <a:srgbClr val="212721"/>
                </a:solidFill>
                <a:effectLst/>
                <a:uLnTx/>
                <a:uFillTx/>
                <a:latin typeface="SimonKucher"/>
                <a:ea typeface="+mn-ea"/>
                <a:cs typeface="+mn-cs"/>
              </a:rPr>
              <a:t>hat there is a clear business need – how much business is being done in this area, and are the services delivered significantly different from other existing sub-sector pages etc. </a:t>
            </a:r>
          </a:p>
        </p:txBody>
      </p:sp>
      <p:sp>
        <p:nvSpPr>
          <p:cNvPr id="25" name="Rectangle 24">
            <a:extLst>
              <a:ext uri="{FF2B5EF4-FFF2-40B4-BE49-F238E27FC236}">
                <a16:creationId xmlns:a16="http://schemas.microsoft.com/office/drawing/2014/main" id="{3F60B742-A47F-E83A-C73A-EAFFC5BDA01C}"/>
              </a:ext>
            </a:extLst>
          </p:cNvPr>
          <p:cNvSpPr>
            <a:spLocks/>
          </p:cNvSpPr>
          <p:nvPr/>
        </p:nvSpPr>
        <p:spPr>
          <a:xfrm>
            <a:off x="10088175" y="3268251"/>
            <a:ext cx="2916680" cy="340195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10000"/>
              </a:lnSpc>
              <a:spcBef>
                <a:spcPts val="800"/>
              </a:spcBef>
              <a:buSzPct val="100000"/>
            </a:pPr>
            <a:r>
              <a:rPr lang="en-US" sz="1400" b="1" dirty="0">
                <a:solidFill>
                  <a:schemeClr val="tx1"/>
                </a:solidFill>
              </a:rPr>
              <a:t>Once agreed, this content will need to be</a:t>
            </a:r>
          </a:p>
          <a:p>
            <a:pPr marL="179388" marR="0" lvl="0" indent="-179388" algn="l" defTabSz="995491" rtl="0" eaLnBrk="1" fontAlgn="auto" latinLnBrk="0" hangingPunct="1">
              <a:lnSpc>
                <a:spcPct val="110000"/>
              </a:lnSpc>
              <a:spcBef>
                <a:spcPts val="800"/>
              </a:spcBef>
              <a:buClrTx/>
              <a:buSzPct val="100000"/>
              <a:buFont typeface="Wingdings" panose="05000000000000000000" pitchFamily="2" charset="2"/>
              <a:buChar char="§"/>
              <a:tabLst/>
              <a:defRPr/>
            </a:pPr>
            <a:r>
              <a:rPr lang="en-US" sz="1400" dirty="0">
                <a:solidFill>
                  <a:srgbClr val="212721"/>
                </a:solidFill>
                <a:latin typeface="SimonKucher"/>
              </a:rPr>
              <a:t>W</a:t>
            </a:r>
            <a:r>
              <a:rPr kumimoji="0" lang="en-US" sz="1400" b="0" i="0" u="none" strike="noStrike" kern="1200" cap="none" spc="0" normalizeH="0" baseline="0" noProof="0" dirty="0" err="1">
                <a:ln>
                  <a:noFill/>
                </a:ln>
                <a:solidFill>
                  <a:srgbClr val="212721"/>
                </a:solidFill>
                <a:effectLst/>
                <a:uLnTx/>
                <a:uFillTx/>
                <a:latin typeface="SimonKucher"/>
                <a:ea typeface="+mn-ea"/>
                <a:cs typeface="+mn-cs"/>
              </a:rPr>
              <a:t>ritten</a:t>
            </a:r>
            <a:r>
              <a:rPr kumimoji="0" lang="en-US" sz="1400" b="0" i="0" u="none" strike="noStrike" kern="1200" cap="none" spc="0" normalizeH="0" baseline="0" noProof="0" dirty="0">
                <a:ln>
                  <a:noFill/>
                </a:ln>
                <a:solidFill>
                  <a:srgbClr val="212721"/>
                </a:solidFill>
                <a:effectLst/>
                <a:uLnTx/>
                <a:uFillTx/>
                <a:latin typeface="SimonKucher"/>
                <a:ea typeface="+mn-ea"/>
                <a:cs typeface="+mn-cs"/>
              </a:rPr>
              <a:t> in English</a:t>
            </a:r>
          </a:p>
          <a:p>
            <a:pPr marL="179388" marR="0" lvl="0" indent="-179388" algn="l" defTabSz="995491" rtl="0" eaLnBrk="1" fontAlgn="auto" latinLnBrk="0" hangingPunct="1">
              <a:lnSpc>
                <a:spcPct val="110000"/>
              </a:lnSpc>
              <a:spcBef>
                <a:spcPts val="800"/>
              </a:spcBef>
              <a:buClrTx/>
              <a:buSzPct val="100000"/>
              <a:buFont typeface="Wingdings" panose="05000000000000000000" pitchFamily="2" charset="2"/>
              <a:buChar char="§"/>
              <a:tabLst/>
              <a:defRPr/>
            </a:pPr>
            <a:r>
              <a:rPr lang="en-US" sz="1400" dirty="0">
                <a:solidFill>
                  <a:srgbClr val="212721"/>
                </a:solidFill>
                <a:latin typeface="SimonKucher"/>
              </a:rPr>
              <a:t>V</a:t>
            </a:r>
            <a:r>
              <a:rPr kumimoji="0" lang="en-US" sz="1400" b="0" i="0" u="none" strike="noStrike" kern="1200" cap="none" spc="0" normalizeH="0" baseline="0" noProof="0" dirty="0" err="1">
                <a:ln>
                  <a:noFill/>
                </a:ln>
                <a:solidFill>
                  <a:srgbClr val="212721"/>
                </a:solidFill>
                <a:effectLst/>
                <a:uLnTx/>
                <a:uFillTx/>
                <a:latin typeface="SimonKucher"/>
                <a:ea typeface="+mn-ea"/>
                <a:cs typeface="+mn-cs"/>
              </a:rPr>
              <a:t>erified</a:t>
            </a:r>
            <a:r>
              <a:rPr kumimoji="0" lang="en-US" sz="1400" b="0" i="0" u="none" strike="noStrike" kern="1200" cap="none" spc="0" normalizeH="0" baseline="0" noProof="0" dirty="0">
                <a:ln>
                  <a:noFill/>
                </a:ln>
                <a:solidFill>
                  <a:srgbClr val="212721"/>
                </a:solidFill>
                <a:effectLst/>
                <a:uLnTx/>
                <a:uFillTx/>
                <a:latin typeface="SimonKucher"/>
                <a:ea typeface="+mn-ea"/>
                <a:cs typeface="+mn-cs"/>
              </a:rPr>
              <a:t> by the content editors, after which it will then need to be</a:t>
            </a:r>
          </a:p>
          <a:p>
            <a:pPr marL="179388" marR="0" lvl="0" indent="-179388" algn="l" defTabSz="995491" rtl="0" eaLnBrk="1" fontAlgn="auto" latinLnBrk="0" hangingPunct="1">
              <a:lnSpc>
                <a:spcPct val="110000"/>
              </a:lnSpc>
              <a:spcBef>
                <a:spcPts val="800"/>
              </a:spcBef>
              <a:buClrTx/>
              <a:buSzPct val="100000"/>
              <a:buFont typeface="Wingdings" panose="05000000000000000000" pitchFamily="2" charset="2"/>
              <a:buChar char="§"/>
              <a:tabLst/>
              <a:defRPr/>
            </a:pPr>
            <a:r>
              <a:rPr lang="en-US" sz="1400" dirty="0">
                <a:solidFill>
                  <a:srgbClr val="212721"/>
                </a:solidFill>
                <a:latin typeface="SimonKucher"/>
              </a:rPr>
              <a:t>T</a:t>
            </a:r>
            <a:r>
              <a:rPr kumimoji="0" lang="en-US" sz="1400" b="0" i="0" u="none" strike="noStrike" kern="1200" cap="none" spc="0" normalizeH="0" baseline="0" noProof="0" dirty="0" err="1">
                <a:ln>
                  <a:noFill/>
                </a:ln>
                <a:solidFill>
                  <a:srgbClr val="212721"/>
                </a:solidFill>
                <a:effectLst/>
                <a:uLnTx/>
                <a:uFillTx/>
                <a:latin typeface="SimonKucher"/>
                <a:ea typeface="+mn-ea"/>
                <a:cs typeface="+mn-cs"/>
              </a:rPr>
              <a:t>ranslated</a:t>
            </a:r>
            <a:r>
              <a:rPr kumimoji="0" lang="en-US" sz="1400" b="0" i="0" u="none" strike="noStrike" kern="1200" cap="none" spc="0" normalizeH="0" baseline="0" noProof="0" dirty="0">
                <a:ln>
                  <a:noFill/>
                </a:ln>
                <a:solidFill>
                  <a:srgbClr val="212721"/>
                </a:solidFill>
                <a:effectLst/>
                <a:uLnTx/>
                <a:uFillTx/>
                <a:latin typeface="SimonKucher"/>
                <a:ea typeface="+mn-ea"/>
                <a:cs typeface="+mn-cs"/>
              </a:rPr>
              <a:t> into </a:t>
            </a:r>
            <a:r>
              <a:rPr lang="en-US" sz="1400" dirty="0">
                <a:solidFill>
                  <a:srgbClr val="212721"/>
                </a:solidFill>
                <a:latin typeface="SimonKucher"/>
              </a:rPr>
              <a:t>6 </a:t>
            </a:r>
            <a:r>
              <a:rPr kumimoji="0" lang="en-US" sz="1400" b="0" i="0" u="none" strike="noStrike" kern="1200" cap="none" spc="0" normalizeH="0" baseline="0" noProof="0" dirty="0">
                <a:ln>
                  <a:noFill/>
                </a:ln>
                <a:solidFill>
                  <a:srgbClr val="212721"/>
                </a:solidFill>
                <a:effectLst/>
                <a:uLnTx/>
                <a:uFillTx/>
                <a:latin typeface="SimonKucher"/>
                <a:ea typeface="+mn-ea"/>
                <a:cs typeface="+mn-cs"/>
              </a:rPr>
              <a:t>+ languages.</a:t>
            </a:r>
          </a:p>
        </p:txBody>
      </p:sp>
      <p:grpSp>
        <p:nvGrpSpPr>
          <p:cNvPr id="26" name="Group 25">
            <a:extLst>
              <a:ext uri="{FF2B5EF4-FFF2-40B4-BE49-F238E27FC236}">
                <a16:creationId xmlns:a16="http://schemas.microsoft.com/office/drawing/2014/main" id="{C4BA7F67-162E-BFD7-BAC9-6F78B13C94BB}"/>
              </a:ext>
            </a:extLst>
          </p:cNvPr>
          <p:cNvGrpSpPr/>
          <p:nvPr/>
        </p:nvGrpSpPr>
        <p:grpSpPr>
          <a:xfrm flipH="1" flipV="1">
            <a:off x="6640390" y="1151997"/>
            <a:ext cx="4591409" cy="1534052"/>
            <a:chOff x="3162358" y="4793804"/>
            <a:chExt cx="6553487" cy="2189608"/>
          </a:xfrm>
        </p:grpSpPr>
        <p:sp>
          <p:nvSpPr>
            <p:cNvPr id="27" name="Freeform: Shape 26">
              <a:extLst>
                <a:ext uri="{FF2B5EF4-FFF2-40B4-BE49-F238E27FC236}">
                  <a16:creationId xmlns:a16="http://schemas.microsoft.com/office/drawing/2014/main" id="{ADD1665D-4E07-1987-E4DF-31A4988EEFAC}"/>
                </a:ext>
                <a:ext uri="{C183D7F6-B498-43B3-948B-1728B52AA6E4}">
                  <adec:decorative xmlns:adec="http://schemas.microsoft.com/office/drawing/2017/decorative" val="1"/>
                </a:ext>
              </a:extLst>
            </p:cNvPr>
            <p:cNvSpPr/>
            <p:nvPr/>
          </p:nvSpPr>
          <p:spPr>
            <a:xfrm flipH="1">
              <a:off x="3162358" y="4793804"/>
              <a:ext cx="3268873" cy="2189608"/>
            </a:xfrm>
            <a:custGeom>
              <a:avLst/>
              <a:gdLst>
                <a:gd name="connsiteX0" fmla="*/ 1150058 w 2300115"/>
                <a:gd name="connsiteY0" fmla="*/ 0 h 1540699"/>
                <a:gd name="connsiteX1" fmla="*/ 2300115 w 2300115"/>
                <a:gd name="connsiteY1" fmla="*/ 1150058 h 1540699"/>
                <a:gd name="connsiteX2" fmla="*/ 1909474 w 2300115"/>
                <a:gd name="connsiteY2" fmla="*/ 1540699 h 1540699"/>
                <a:gd name="connsiteX3" fmla="*/ 390642 w 2300115"/>
                <a:gd name="connsiteY3" fmla="*/ 1540699 h 1540699"/>
                <a:gd name="connsiteX4" fmla="*/ 0 w 2300115"/>
                <a:gd name="connsiteY4" fmla="*/ 1150058 h 1540699"/>
                <a:gd name="connsiteX0" fmla="*/ 390642 w 2300115"/>
                <a:gd name="connsiteY0" fmla="*/ 1540699 h 1632139"/>
                <a:gd name="connsiteX1" fmla="*/ 0 w 2300115"/>
                <a:gd name="connsiteY1" fmla="*/ 1150058 h 1632139"/>
                <a:gd name="connsiteX2" fmla="*/ 1150058 w 2300115"/>
                <a:gd name="connsiteY2" fmla="*/ 0 h 1632139"/>
                <a:gd name="connsiteX3" fmla="*/ 2300115 w 2300115"/>
                <a:gd name="connsiteY3" fmla="*/ 1150058 h 1632139"/>
                <a:gd name="connsiteX4" fmla="*/ 1909474 w 2300115"/>
                <a:gd name="connsiteY4" fmla="*/ 1540699 h 1632139"/>
                <a:gd name="connsiteX5" fmla="*/ 482082 w 2300115"/>
                <a:gd name="connsiteY5" fmla="*/ 1632139 h 1632139"/>
                <a:gd name="connsiteX0" fmla="*/ 390642 w 2300115"/>
                <a:gd name="connsiteY0" fmla="*/ 1540699 h 1540699"/>
                <a:gd name="connsiteX1" fmla="*/ 0 w 2300115"/>
                <a:gd name="connsiteY1" fmla="*/ 1150058 h 1540699"/>
                <a:gd name="connsiteX2" fmla="*/ 1150058 w 2300115"/>
                <a:gd name="connsiteY2" fmla="*/ 0 h 1540699"/>
                <a:gd name="connsiteX3" fmla="*/ 2300115 w 2300115"/>
                <a:gd name="connsiteY3" fmla="*/ 1150058 h 1540699"/>
                <a:gd name="connsiteX4" fmla="*/ 1909474 w 2300115"/>
                <a:gd name="connsiteY4" fmla="*/ 1540699 h 1540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115" h="1540699">
                  <a:moveTo>
                    <a:pt x="390642" y="1540699"/>
                  </a:moveTo>
                  <a:lnTo>
                    <a:pt x="0" y="1150058"/>
                  </a:lnTo>
                  <a:lnTo>
                    <a:pt x="1150058" y="0"/>
                  </a:lnTo>
                  <a:lnTo>
                    <a:pt x="2300115" y="1150058"/>
                  </a:lnTo>
                  <a:lnTo>
                    <a:pt x="1909474" y="1540699"/>
                  </a:ln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8" name="Freeform: Shape 27">
              <a:extLst>
                <a:ext uri="{FF2B5EF4-FFF2-40B4-BE49-F238E27FC236}">
                  <a16:creationId xmlns:a16="http://schemas.microsoft.com/office/drawing/2014/main" id="{8D2618BF-073E-BF2B-F94F-044778455F79}"/>
                </a:ext>
                <a:ext uri="{C183D7F6-B498-43B3-948B-1728B52AA6E4}">
                  <adec:decorative xmlns:adec="http://schemas.microsoft.com/office/drawing/2017/decorative" val="1"/>
                </a:ext>
              </a:extLst>
            </p:cNvPr>
            <p:cNvSpPr/>
            <p:nvPr/>
          </p:nvSpPr>
          <p:spPr>
            <a:xfrm flipH="1">
              <a:off x="6446972" y="4793804"/>
              <a:ext cx="3268873" cy="2189608"/>
            </a:xfrm>
            <a:custGeom>
              <a:avLst/>
              <a:gdLst>
                <a:gd name="connsiteX0" fmla="*/ 1150058 w 2300115"/>
                <a:gd name="connsiteY0" fmla="*/ 0 h 1540699"/>
                <a:gd name="connsiteX1" fmla="*/ 2300115 w 2300115"/>
                <a:gd name="connsiteY1" fmla="*/ 1150058 h 1540699"/>
                <a:gd name="connsiteX2" fmla="*/ 1909474 w 2300115"/>
                <a:gd name="connsiteY2" fmla="*/ 1540699 h 1540699"/>
                <a:gd name="connsiteX3" fmla="*/ 390642 w 2300115"/>
                <a:gd name="connsiteY3" fmla="*/ 1540699 h 1540699"/>
                <a:gd name="connsiteX4" fmla="*/ 0 w 2300115"/>
                <a:gd name="connsiteY4" fmla="*/ 1150058 h 1540699"/>
                <a:gd name="connsiteX0" fmla="*/ 390642 w 2300115"/>
                <a:gd name="connsiteY0" fmla="*/ 1540699 h 1632139"/>
                <a:gd name="connsiteX1" fmla="*/ 0 w 2300115"/>
                <a:gd name="connsiteY1" fmla="*/ 1150058 h 1632139"/>
                <a:gd name="connsiteX2" fmla="*/ 1150058 w 2300115"/>
                <a:gd name="connsiteY2" fmla="*/ 0 h 1632139"/>
                <a:gd name="connsiteX3" fmla="*/ 2300115 w 2300115"/>
                <a:gd name="connsiteY3" fmla="*/ 1150058 h 1632139"/>
                <a:gd name="connsiteX4" fmla="*/ 1909474 w 2300115"/>
                <a:gd name="connsiteY4" fmla="*/ 1540699 h 1632139"/>
                <a:gd name="connsiteX5" fmla="*/ 482082 w 2300115"/>
                <a:gd name="connsiteY5" fmla="*/ 1632139 h 1632139"/>
                <a:gd name="connsiteX0" fmla="*/ 390642 w 2300115"/>
                <a:gd name="connsiteY0" fmla="*/ 1540699 h 1540699"/>
                <a:gd name="connsiteX1" fmla="*/ 0 w 2300115"/>
                <a:gd name="connsiteY1" fmla="*/ 1150058 h 1540699"/>
                <a:gd name="connsiteX2" fmla="*/ 1150058 w 2300115"/>
                <a:gd name="connsiteY2" fmla="*/ 0 h 1540699"/>
                <a:gd name="connsiteX3" fmla="*/ 2300115 w 2300115"/>
                <a:gd name="connsiteY3" fmla="*/ 1150058 h 1540699"/>
                <a:gd name="connsiteX4" fmla="*/ 1909474 w 2300115"/>
                <a:gd name="connsiteY4" fmla="*/ 1540699 h 1540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115" h="1540699">
                  <a:moveTo>
                    <a:pt x="390642" y="1540699"/>
                  </a:moveTo>
                  <a:lnTo>
                    <a:pt x="0" y="1150058"/>
                  </a:lnTo>
                  <a:lnTo>
                    <a:pt x="1150058" y="0"/>
                  </a:lnTo>
                  <a:lnTo>
                    <a:pt x="2300115" y="1150058"/>
                  </a:lnTo>
                  <a:lnTo>
                    <a:pt x="1909474" y="1540699"/>
                  </a:ln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err="1">
                <a:solidFill>
                  <a:schemeClr val="tx1"/>
                </a:solidFill>
              </a:endParaRPr>
            </a:p>
          </p:txBody>
        </p:sp>
      </p:grpSp>
      <p:grpSp>
        <p:nvGrpSpPr>
          <p:cNvPr id="35" name="Group 34">
            <a:extLst>
              <a:ext uri="{FF2B5EF4-FFF2-40B4-BE49-F238E27FC236}">
                <a16:creationId xmlns:a16="http://schemas.microsoft.com/office/drawing/2014/main" id="{05C0A3F3-2DE5-B94C-CB4D-5083648347A6}"/>
              </a:ext>
            </a:extLst>
          </p:cNvPr>
          <p:cNvGrpSpPr>
            <a:grpSpLocks/>
          </p:cNvGrpSpPr>
          <p:nvPr/>
        </p:nvGrpSpPr>
        <p:grpSpPr>
          <a:xfrm>
            <a:off x="0" y="1511300"/>
            <a:ext cx="2953386" cy="5472113"/>
            <a:chOff x="0" y="0"/>
            <a:chExt cx="13439775" cy="7557494"/>
          </a:xfrm>
        </p:grpSpPr>
        <p:pic>
          <p:nvPicPr>
            <p:cNvPr id="33" name="GettyImages_piranka_1148091793_ppt.jpg" descr="Abstract colorful grid surrounded by glowing particles">
              <a:extLst>
                <a:ext uri="{FF2B5EF4-FFF2-40B4-BE49-F238E27FC236}">
                  <a16:creationId xmlns:a16="http://schemas.microsoft.com/office/drawing/2014/main" id="{9B21F275-4BFD-D7F9-710E-D0D4CEAE84D2}"/>
                </a:ext>
              </a:extLst>
            </p:cNvPr>
            <p:cNvPicPr>
              <a:picLocks noChangeAspect="1"/>
            </p:cNvPicPr>
            <p:nvPr/>
          </p:nvPicPr>
          <p:blipFill rotWithShape="1">
            <a:blip r:embed="rId7"/>
            <a:srcRect l="34825" r="34825"/>
            <a:stretch/>
          </p:blipFill>
          <p:spPr>
            <a:xfrm>
              <a:off x="0" y="0"/>
              <a:ext cx="13439775" cy="7557494"/>
            </a:xfrm>
            <a:prstGeom prst="rect">
              <a:avLst/>
            </a:prstGeom>
          </p:spPr>
        </p:pic>
        <p:sp>
          <p:nvSpPr>
            <p:cNvPr id="34" name="©GettyImages_piranka_1148091793_ppt.jpg">
              <a:extLst>
                <a:ext uri="{FF2B5EF4-FFF2-40B4-BE49-F238E27FC236}">
                  <a16:creationId xmlns:a16="http://schemas.microsoft.com/office/drawing/2014/main" id="{26550601-AA45-94BC-F3C7-49D9AF7C4329}"/>
                </a:ext>
              </a:extLst>
            </p:cNvPr>
            <p:cNvSpPr txBox="1"/>
            <p:nvPr/>
          </p:nvSpPr>
          <p:spPr>
            <a:xfrm>
              <a:off x="12700" y="7464644"/>
              <a:ext cx="428002" cy="80150"/>
            </a:xfrm>
            <a:prstGeom prst="rect">
              <a:avLst/>
            </a:prstGeom>
            <a:noFill/>
          </p:spPr>
          <p:txBody>
            <a:bodyPr vert="horz" wrap="none" lIns="0" tIns="0" rIns="0" bIns="0" rtlCol="0" anchor="b">
              <a:spAutoFit/>
            </a:bodyPr>
            <a:lstStyle/>
            <a:p>
              <a:pPr>
                <a:lnSpc>
                  <a:spcPct val="110000"/>
                </a:lnSpc>
                <a:spcBef>
                  <a:spcPts val="800"/>
                </a:spcBef>
              </a:pPr>
              <a:r>
                <a:rPr lang="en-US" sz="500">
                  <a:solidFill>
                    <a:srgbClr val="C0C0C0"/>
                  </a:solidFill>
                </a:rPr>
                <a:t>iStock/piranka</a:t>
              </a:r>
              <a:endParaRPr lang="en-US" sz="500" dirty="0" err="1">
                <a:solidFill>
                  <a:srgbClr val="C0C0C0"/>
                </a:solidFill>
              </a:endParaRPr>
            </a:p>
          </p:txBody>
        </p:sp>
      </p:grpSp>
    </p:spTree>
    <p:custDataLst>
      <p:tags r:id="rId1"/>
    </p:custDataLst>
    <p:extLst>
      <p:ext uri="{BB962C8B-B14F-4D97-AF65-F5344CB8AC3E}">
        <p14:creationId xmlns:p14="http://schemas.microsoft.com/office/powerpoint/2010/main" val="3574946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Bsb background">
            <a:extLst>
              <a:ext uri="{FF2B5EF4-FFF2-40B4-BE49-F238E27FC236}">
                <a16:creationId xmlns:a16="http://schemas.microsoft.com/office/drawing/2014/main" id="{EA53B7F1-B4BA-5378-0608-5D54A15FFF4D}"/>
              </a:ext>
            </a:extLst>
          </p:cNvPr>
          <p:cNvSpPr/>
          <p:nvPr>
            <p:custDataLst>
              <p:tags r:id="rId2"/>
            </p:custDataLst>
          </p:nvPr>
        </p:nvSpPr>
        <p:spPr>
          <a:xfrm>
            <a:off x="0" y="6119689"/>
            <a:ext cx="13439775" cy="1439986"/>
          </a:xfrm>
          <a:prstGeom prst="rect">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1800" tIns="242570" rIns="431800" bIns="0" numCol="1" spcCol="0" rtlCol="0" fromWordArt="0" anchor="t" anchorCtr="0" forceAA="0" compatLnSpc="1">
            <a:prstTxWarp prst="textNoShape">
              <a:avLst/>
            </a:prstTxWarp>
            <a:noAutofit/>
          </a:bodyPr>
          <a:lstStyle/>
          <a:p>
            <a:pPr>
              <a:spcBef>
                <a:spcPts val="1200"/>
              </a:spcBef>
            </a:pPr>
            <a:r>
              <a:rPr lang="en-US" sz="1400" b="1" dirty="0"/>
              <a:t>Currently this request for content changes and translations is being manually logged here:  [</a:t>
            </a:r>
            <a:r>
              <a:rPr lang="en-US" sz="1200" b="1" dirty="0">
                <a:hlinkClick r:id="rId6"/>
              </a:rPr>
              <a:t>Click here</a:t>
            </a:r>
            <a:r>
              <a:rPr lang="en-US" sz="1400" b="1" dirty="0"/>
              <a:t>]</a:t>
            </a:r>
          </a:p>
        </p:txBody>
      </p:sp>
      <p:graphicFrame>
        <p:nvGraphicFramePr>
          <p:cNvPr id="14" name="think-cell data - do not delete" hidden="1">
            <a:extLst>
              <a:ext uri="{FF2B5EF4-FFF2-40B4-BE49-F238E27FC236}">
                <a16:creationId xmlns:a16="http://schemas.microsoft.com/office/drawing/2014/main" id="{D50DB392-912D-A7A7-9144-9D70D9DC8B74}"/>
              </a:ext>
            </a:extLst>
          </p:cNvPr>
          <p:cNvGraphicFramePr>
            <a:graphicFrameLocks noChangeAspect="1"/>
          </p:cNvGraphicFramePr>
          <p:nvPr>
            <p:custDataLst>
              <p:tags r:id="rId3"/>
            </p:custDataLst>
            <p:extLst>
              <p:ext uri="{D42A27DB-BD31-4B8C-83A1-F6EECF244321}">
                <p14:modId xmlns:p14="http://schemas.microsoft.com/office/powerpoint/2010/main" val="2046576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14" name="think-cell data - do not delete" hidden="1">
                        <a:extLst>
                          <a:ext uri="{FF2B5EF4-FFF2-40B4-BE49-F238E27FC236}">
                            <a16:creationId xmlns:a16="http://schemas.microsoft.com/office/drawing/2014/main" id="{D50DB392-912D-A7A7-9144-9D70D9DC8B74}"/>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0" name="Slide Number Placeholder 9">
            <a:extLst>
              <a:ext uri="{FF2B5EF4-FFF2-40B4-BE49-F238E27FC236}">
                <a16:creationId xmlns:a16="http://schemas.microsoft.com/office/drawing/2014/main" id="{FC3319B3-9F28-4E8B-8732-22B8B6607AE9}"/>
              </a:ext>
            </a:extLst>
          </p:cNvPr>
          <p:cNvSpPr>
            <a:spLocks noGrp="1"/>
          </p:cNvSpPr>
          <p:nvPr>
            <p:ph type="sldNum" sz="quarter" idx="18"/>
          </p:nvPr>
        </p:nvSpPr>
        <p:spPr/>
        <p:txBody>
          <a:bodyPr/>
          <a:lstStyle/>
          <a:p>
            <a:fld id="{3A65056A-10E9-40C8-A093-AA138EB7B919}" type="slidenum">
              <a:rPr lang="de-DE" smtClean="0">
                <a:solidFill>
                  <a:schemeClr val="lt1"/>
                </a:solidFill>
              </a:rPr>
              <a:pPr/>
              <a:t>8</a:t>
            </a:fld>
            <a:endParaRPr lang="de-DE">
              <a:solidFill>
                <a:schemeClr val="lt1"/>
              </a:solidFill>
            </a:endParaRPr>
          </a:p>
        </p:txBody>
      </p:sp>
      <p:sp>
        <p:nvSpPr>
          <p:cNvPr id="24" name="Title 23">
            <a:extLst>
              <a:ext uri="{FF2B5EF4-FFF2-40B4-BE49-F238E27FC236}">
                <a16:creationId xmlns:a16="http://schemas.microsoft.com/office/drawing/2014/main" id="{9532C785-6BC8-48DA-A0E8-1CD1170379C8}"/>
              </a:ext>
            </a:extLst>
          </p:cNvPr>
          <p:cNvSpPr>
            <a:spLocks noGrp="1"/>
          </p:cNvSpPr>
          <p:nvPr>
            <p:ph type="title"/>
          </p:nvPr>
        </p:nvSpPr>
        <p:spPr>
          <a:xfrm>
            <a:off x="431800" y="752408"/>
            <a:ext cx="10800000" cy="313676"/>
          </a:xfrm>
        </p:spPr>
        <p:txBody>
          <a:bodyPr vert="horz"/>
          <a:lstStyle/>
          <a:p>
            <a:r>
              <a:rPr lang="en-GB"/>
              <a:t>'Evergreen' </a:t>
            </a:r>
            <a:r>
              <a:rPr lang="en-GB" dirty="0"/>
              <a:t>translation process</a:t>
            </a:r>
            <a:r>
              <a:rPr lang="en-GB" dirty="0">
                <a:sym typeface="SimonKucher" pitchFamily="2" charset="0"/>
              </a:rPr>
              <a:t> for </a:t>
            </a:r>
            <a:r>
              <a:rPr lang="en-GB" b="0" dirty="0">
                <a:sym typeface="SimonKucher" pitchFamily="2" charset="0"/>
              </a:rPr>
              <a:t>simon-kucher.com</a:t>
            </a:r>
            <a:endParaRPr lang="en-GB" b="0" dirty="0"/>
          </a:p>
        </p:txBody>
      </p:sp>
      <p:sp>
        <p:nvSpPr>
          <p:cNvPr id="11" name="Text Placeholder 10">
            <a:extLst>
              <a:ext uri="{FF2B5EF4-FFF2-40B4-BE49-F238E27FC236}">
                <a16:creationId xmlns:a16="http://schemas.microsoft.com/office/drawing/2014/main" id="{0AC14773-2F46-6945-4B17-9BB273FCBBDC}"/>
              </a:ext>
            </a:extLst>
          </p:cNvPr>
          <p:cNvSpPr>
            <a:spLocks noGrp="1"/>
          </p:cNvSpPr>
          <p:nvPr>
            <p:ph type="body" sz="quarter" idx="14"/>
          </p:nvPr>
        </p:nvSpPr>
        <p:spPr>
          <a:xfrm>
            <a:off x="431800" y="7124564"/>
            <a:ext cx="12572375" cy="107722"/>
          </a:xfrm>
        </p:spPr>
        <p:txBody>
          <a:bodyPr/>
          <a:lstStyle/>
          <a:p>
            <a:endParaRPr lang="en-US">
              <a:solidFill>
                <a:schemeClr val="lt1"/>
              </a:solidFill>
            </a:endParaRPr>
          </a:p>
        </p:txBody>
      </p:sp>
      <p:sp>
        <p:nvSpPr>
          <p:cNvPr id="60" name="©GettyImages_kupicoo_1153350345_ppt.jpg">
            <a:extLst>
              <a:ext uri="{FF2B5EF4-FFF2-40B4-BE49-F238E27FC236}">
                <a16:creationId xmlns:a16="http://schemas.microsoft.com/office/drawing/2014/main" id="{1D033900-D293-C2E2-7578-F9D024C53639}"/>
              </a:ext>
            </a:extLst>
          </p:cNvPr>
          <p:cNvSpPr txBox="1"/>
          <p:nvPr/>
        </p:nvSpPr>
        <p:spPr>
          <a:xfrm>
            <a:off x="11113" y="7466825"/>
            <a:ext cx="447238" cy="80150"/>
          </a:xfrm>
          <a:prstGeom prst="rect">
            <a:avLst/>
          </a:prstGeom>
          <a:noFill/>
        </p:spPr>
        <p:txBody>
          <a:bodyPr vert="horz" wrap="none" lIns="0" tIns="0" rIns="0" bIns="0" rtlCol="0" anchor="b">
            <a:spAutoFit/>
          </a:bodyPr>
          <a:lstStyle/>
          <a:p>
            <a:pPr>
              <a:lnSpc>
                <a:spcPct val="110000"/>
              </a:lnSpc>
              <a:spcBef>
                <a:spcPts val="800"/>
              </a:spcBef>
            </a:pPr>
            <a:r>
              <a:rPr lang="en-US" sz="500">
                <a:solidFill>
                  <a:srgbClr val="C0C0C0"/>
                </a:solidFill>
              </a:rPr>
              <a:t>iStock/kupicoo</a:t>
            </a:r>
            <a:endParaRPr lang="en-US" sz="500" dirty="0" err="1">
              <a:solidFill>
                <a:srgbClr val="C0C0C0"/>
              </a:solidFill>
            </a:endParaRPr>
          </a:p>
        </p:txBody>
      </p:sp>
      <p:sp>
        <p:nvSpPr>
          <p:cNvPr id="18" name="Rectangle 17">
            <a:extLst>
              <a:ext uri="{FF2B5EF4-FFF2-40B4-BE49-F238E27FC236}">
                <a16:creationId xmlns:a16="http://schemas.microsoft.com/office/drawing/2014/main" id="{1B3EFE2F-D981-7207-EFCF-13A919411925}"/>
              </a:ext>
            </a:extLst>
          </p:cNvPr>
          <p:cNvSpPr/>
          <p:nvPr/>
        </p:nvSpPr>
        <p:spPr>
          <a:xfrm>
            <a:off x="434973" y="1523999"/>
            <a:ext cx="6059487" cy="2692402"/>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0" rIns="182880" bIns="182880" numCol="1" spcCol="0" rtlCol="0" fromWordArt="0" anchor="t" anchorCtr="0" forceAA="0" compatLnSpc="1">
            <a:prstTxWarp prst="textNoShape">
              <a:avLst/>
            </a:prstTxWarp>
            <a:noAutofit/>
          </a:bodyPr>
          <a:lstStyle/>
          <a:p>
            <a:pPr marL="0" marR="0" lvl="1" indent="0" algn="ctr" defTabSz="995491" rtl="0" eaLnBrk="1" fontAlgn="auto" latinLnBrk="0" hangingPunct="1">
              <a:lnSpc>
                <a:spcPct val="100000"/>
              </a:lnSpc>
              <a:spcBef>
                <a:spcPts val="0"/>
              </a:spcBef>
              <a:spcAft>
                <a:spcPts val="1200"/>
              </a:spcAft>
              <a:buClrTx/>
              <a:buSzPct val="100000"/>
              <a:buFontTx/>
              <a:buNone/>
              <a:tabLst/>
              <a:defRPr/>
            </a:pPr>
            <a:endParaRPr kumimoji="0" lang="en-US" sz="1400" b="0" i="0" u="none" strike="noStrike" kern="1200" cap="none" spc="0" normalizeH="0" baseline="0" noProof="0">
              <a:ln>
                <a:noFill/>
              </a:ln>
              <a:solidFill>
                <a:srgbClr val="212721"/>
              </a:solidFill>
              <a:effectLst/>
              <a:uLnTx/>
              <a:uFillTx/>
              <a:latin typeface="SimonKucher"/>
              <a:ea typeface="+mn-ea"/>
              <a:cs typeface="+mn-cs"/>
            </a:endParaRPr>
          </a:p>
        </p:txBody>
      </p:sp>
      <p:sp>
        <p:nvSpPr>
          <p:cNvPr id="19" name="Rectangle 18">
            <a:extLst>
              <a:ext uri="{FF2B5EF4-FFF2-40B4-BE49-F238E27FC236}">
                <a16:creationId xmlns:a16="http://schemas.microsoft.com/office/drawing/2014/main" id="{1F6BD541-7D60-BCD3-1D6C-1A4AEF8A06D5}"/>
              </a:ext>
            </a:extLst>
          </p:cNvPr>
          <p:cNvSpPr/>
          <p:nvPr/>
        </p:nvSpPr>
        <p:spPr>
          <a:xfrm>
            <a:off x="6952078" y="1523999"/>
            <a:ext cx="6059487" cy="2692402"/>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0" rIns="182880" bIns="182880" numCol="1" spcCol="0" rtlCol="0" fromWordArt="0" anchor="t" anchorCtr="0" forceAA="0" compatLnSpc="1">
            <a:prstTxWarp prst="textNoShape">
              <a:avLst/>
            </a:prstTxWarp>
            <a:noAutofit/>
          </a:bodyPr>
          <a:lstStyle/>
          <a:p>
            <a:pPr marL="0" marR="0" lvl="1" indent="0" algn="ctr" defTabSz="995491" rtl="0" eaLnBrk="1" fontAlgn="auto" latinLnBrk="0" hangingPunct="1">
              <a:lnSpc>
                <a:spcPct val="100000"/>
              </a:lnSpc>
              <a:spcBef>
                <a:spcPts val="0"/>
              </a:spcBef>
              <a:spcAft>
                <a:spcPts val="1200"/>
              </a:spcAft>
              <a:buClrTx/>
              <a:buSzPct val="100000"/>
              <a:buFontTx/>
              <a:buNone/>
              <a:tabLst/>
              <a:defRPr/>
            </a:pPr>
            <a:endParaRPr kumimoji="0" lang="en-US" sz="1400" b="0" i="0" u="none" strike="noStrike" kern="1200" cap="none" spc="0" normalizeH="0" baseline="0" noProof="0">
              <a:ln>
                <a:noFill/>
              </a:ln>
              <a:solidFill>
                <a:srgbClr val="212721"/>
              </a:solidFill>
              <a:effectLst/>
              <a:uLnTx/>
              <a:uFillTx/>
              <a:latin typeface="SimonKucher" pitchFamily="2" charset="0"/>
              <a:ea typeface="+mn-ea"/>
              <a:cs typeface="+mn-cs"/>
            </a:endParaRPr>
          </a:p>
        </p:txBody>
      </p:sp>
      <p:sp>
        <p:nvSpPr>
          <p:cNvPr id="28" name="TextBox 27">
            <a:extLst>
              <a:ext uri="{FF2B5EF4-FFF2-40B4-BE49-F238E27FC236}">
                <a16:creationId xmlns:a16="http://schemas.microsoft.com/office/drawing/2014/main" id="{DBD9981B-9437-319F-7DD5-F0631E6B9EA3}"/>
              </a:ext>
            </a:extLst>
          </p:cNvPr>
          <p:cNvSpPr txBox="1">
            <a:spLocks/>
          </p:cNvSpPr>
          <p:nvPr/>
        </p:nvSpPr>
        <p:spPr>
          <a:xfrm>
            <a:off x="441969" y="1724731"/>
            <a:ext cx="3758278" cy="2152384"/>
          </a:xfrm>
          <a:prstGeom prst="rect">
            <a:avLst/>
          </a:prstGeom>
          <a:noFill/>
        </p:spPr>
        <p:txBody>
          <a:bodyPr wrap="square" lIns="182880" tIns="0" rIns="182880" bIns="0" rtlCol="0" anchor="t" anchorCtr="0">
            <a:spAutoFit/>
          </a:bodyPr>
          <a:lstStyle/>
          <a:p>
            <a:pPr marL="0" marR="0" lvl="1" algn="l" defTabSz="995491" rtl="0" eaLnBrk="1" fontAlgn="auto" latinLnBrk="0" hangingPunct="1">
              <a:lnSpc>
                <a:spcPct val="110000"/>
              </a:lnSpc>
              <a:spcBef>
                <a:spcPts val="0"/>
              </a:spcBef>
              <a:spcAft>
                <a:spcPts val="800"/>
              </a:spcAft>
              <a:buClrTx/>
              <a:buSzPct val="100000"/>
              <a:tabLst/>
              <a:defRPr/>
            </a:pPr>
            <a:r>
              <a:rPr kumimoji="0" lang="en-US" sz="1600" b="0" i="0" u="none" strike="noStrike" kern="1200" cap="none" spc="0" normalizeH="0" baseline="0" noProof="0" dirty="0">
                <a:ln>
                  <a:noFill/>
                </a:ln>
                <a:solidFill>
                  <a:srgbClr val="212721"/>
                </a:solidFill>
                <a:effectLst/>
                <a:uLnTx/>
                <a:uFillTx/>
                <a:latin typeface="SimonKucher"/>
                <a:ea typeface="+mn-ea"/>
                <a:cs typeface="+mn-cs"/>
              </a:rPr>
              <a:t>Dependent on changes and turnround times, the translation cost will be covered by the sector and coordinated by the sector with a regional language contact from each local language territory.</a:t>
            </a:r>
            <a:br>
              <a:rPr kumimoji="0" lang="en-US" sz="1600" b="0" i="0" u="none" strike="noStrike" kern="1200" cap="none" spc="0" normalizeH="0" baseline="0" noProof="0" dirty="0">
                <a:ln>
                  <a:noFill/>
                </a:ln>
                <a:solidFill>
                  <a:srgbClr val="212721"/>
                </a:solidFill>
                <a:effectLst/>
                <a:uLnTx/>
                <a:uFillTx/>
                <a:latin typeface="SimonKucher"/>
                <a:ea typeface="+mn-ea"/>
                <a:cs typeface="+mn-cs"/>
              </a:rPr>
            </a:br>
            <a:r>
              <a:rPr kumimoji="0" lang="en-US" sz="1600" b="0" i="0" u="none" strike="noStrike" kern="1200" cap="none" spc="0" normalizeH="0" baseline="0" noProof="0" dirty="0">
                <a:ln>
                  <a:noFill/>
                </a:ln>
                <a:solidFill>
                  <a:srgbClr val="212721"/>
                </a:solidFill>
                <a:effectLst/>
                <a:uLnTx/>
                <a:uFillTx/>
                <a:latin typeface="SimonKucher"/>
                <a:ea typeface="+mn-ea"/>
                <a:cs typeface="+mn-cs"/>
              </a:rPr>
              <a:t>(Please see Appendix A for list of </a:t>
            </a:r>
            <a:r>
              <a:rPr kumimoji="0" lang="en-US" sz="1600" b="1" i="0" u="none" strike="noStrike" kern="1200" cap="none" spc="0" normalizeH="0" baseline="0" noProof="0" dirty="0">
                <a:ln>
                  <a:noFill/>
                </a:ln>
                <a:solidFill>
                  <a:srgbClr val="212721"/>
                </a:solidFill>
                <a:effectLst/>
                <a:uLnTx/>
                <a:uFillTx/>
                <a:latin typeface="SimonKucher"/>
                <a:ea typeface="+mn-ea"/>
                <a:cs typeface="+mn-cs"/>
              </a:rPr>
              <a:t>regional language contacts</a:t>
            </a:r>
            <a:r>
              <a:rPr kumimoji="0" lang="en-US" sz="1600" i="0" u="none" strike="noStrike" kern="1200" cap="none" spc="0" normalizeH="0" baseline="0" noProof="0" dirty="0">
                <a:ln>
                  <a:noFill/>
                </a:ln>
                <a:solidFill>
                  <a:srgbClr val="212721"/>
                </a:solidFill>
                <a:effectLst/>
                <a:uLnTx/>
                <a:uFillTx/>
                <a:latin typeface="SimonKucher"/>
                <a:ea typeface="+mn-ea"/>
                <a:cs typeface="+mn-cs"/>
              </a:rPr>
              <a:t>)</a:t>
            </a:r>
          </a:p>
        </p:txBody>
      </p:sp>
      <p:sp>
        <p:nvSpPr>
          <p:cNvPr id="30" name="TextBox 29">
            <a:extLst>
              <a:ext uri="{FF2B5EF4-FFF2-40B4-BE49-F238E27FC236}">
                <a16:creationId xmlns:a16="http://schemas.microsoft.com/office/drawing/2014/main" id="{99FBC788-21CF-0B00-ADCC-3B45BDEF4F6A}"/>
              </a:ext>
            </a:extLst>
          </p:cNvPr>
          <p:cNvSpPr txBox="1">
            <a:spLocks/>
          </p:cNvSpPr>
          <p:nvPr/>
        </p:nvSpPr>
        <p:spPr>
          <a:xfrm>
            <a:off x="6947822" y="1724731"/>
            <a:ext cx="3758278" cy="2423227"/>
          </a:xfrm>
          <a:prstGeom prst="rect">
            <a:avLst/>
          </a:prstGeom>
          <a:noFill/>
        </p:spPr>
        <p:txBody>
          <a:bodyPr wrap="square" lIns="182880" tIns="0" rIns="182880" bIns="0" rtlCol="0" anchor="t" anchorCtr="0">
            <a:spAutoFit/>
          </a:bodyPr>
          <a:lstStyle/>
          <a:p>
            <a:pPr marL="0" marR="0" lvl="1" algn="l" defTabSz="995491" rtl="0" eaLnBrk="1" fontAlgn="auto" latinLnBrk="0" hangingPunct="1">
              <a:lnSpc>
                <a:spcPct val="110000"/>
              </a:lnSpc>
              <a:spcBef>
                <a:spcPts val="0"/>
              </a:spcBef>
              <a:spcAft>
                <a:spcPts val="800"/>
              </a:spcAft>
              <a:buClrTx/>
              <a:buSzPct val="100000"/>
              <a:tabLst/>
              <a:defRPr/>
            </a:pPr>
            <a:r>
              <a:rPr kumimoji="0" lang="en-US" sz="1600" b="0" i="0" u="none" strike="noStrike" kern="1200" cap="none" spc="0" normalizeH="0" baseline="0" noProof="0" dirty="0">
                <a:ln>
                  <a:noFill/>
                </a:ln>
                <a:solidFill>
                  <a:srgbClr val="212721"/>
                </a:solidFill>
                <a:effectLst/>
                <a:uLnTx/>
                <a:uFillTx/>
                <a:latin typeface="SimonKucher"/>
                <a:ea typeface="+mn-ea"/>
                <a:cs typeface="+mn-cs"/>
              </a:rPr>
              <a:t>If there is no urgency to the change request, or the translation, then this will fall into our bi-annual content review which endeavors to capture the small change requests in a more economical fashion and allocate resource effectively to check these smaller translation changes all together.</a:t>
            </a:r>
          </a:p>
        </p:txBody>
      </p:sp>
      <p:grpSp>
        <p:nvGrpSpPr>
          <p:cNvPr id="15" name="Group 14">
            <a:extLst>
              <a:ext uri="{FF2B5EF4-FFF2-40B4-BE49-F238E27FC236}">
                <a16:creationId xmlns:a16="http://schemas.microsoft.com/office/drawing/2014/main" id="{A4E149F4-669D-BF27-8693-2613CF124DDB}"/>
              </a:ext>
            </a:extLst>
          </p:cNvPr>
          <p:cNvGrpSpPr/>
          <p:nvPr/>
        </p:nvGrpSpPr>
        <p:grpSpPr>
          <a:xfrm>
            <a:off x="10035888" y="2628518"/>
            <a:ext cx="3190308" cy="3190308"/>
            <a:chOff x="10983058" y="1277245"/>
            <a:chExt cx="2243137" cy="2243137"/>
          </a:xfrm>
        </p:grpSpPr>
        <p:sp>
          <p:nvSpPr>
            <p:cNvPr id="25" name="Flussdiagramm: Verzweigung 22">
              <a:extLst>
                <a:ext uri="{FF2B5EF4-FFF2-40B4-BE49-F238E27FC236}">
                  <a16:creationId xmlns:a16="http://schemas.microsoft.com/office/drawing/2014/main" id="{2D161EA6-1D47-FAF6-4F4D-C3B5D0D38B31}"/>
                </a:ext>
              </a:extLst>
            </p:cNvPr>
            <p:cNvSpPr/>
            <p:nvPr/>
          </p:nvSpPr>
          <p:spPr>
            <a:xfrm>
              <a:off x="10983058" y="1277245"/>
              <a:ext cx="2243137" cy="2243137"/>
            </a:xfrm>
            <a:prstGeom prst="flowChartDecision">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5491"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SimonKucher" pitchFamily="2" charset="0"/>
                <a:ea typeface="+mn-ea"/>
                <a:cs typeface="+mn-cs"/>
              </a:endParaRPr>
            </a:p>
          </p:txBody>
        </p:sp>
        <p:pic>
          <p:nvPicPr>
            <p:cNvPr id="4" name="Graphic 3">
              <a:extLst>
                <a:ext uri="{FF2B5EF4-FFF2-40B4-BE49-F238E27FC236}">
                  <a16:creationId xmlns:a16="http://schemas.microsoft.com/office/drawing/2014/main" id="{BBBC7D16-C54A-0B09-72A1-EFC20BF12E5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417177" y="1661423"/>
              <a:ext cx="1374898" cy="1374898"/>
            </a:xfrm>
            <a:prstGeom prst="rect">
              <a:avLst/>
            </a:prstGeom>
          </p:spPr>
        </p:pic>
      </p:grpSp>
      <p:grpSp>
        <p:nvGrpSpPr>
          <p:cNvPr id="17" name="Group 16">
            <a:extLst>
              <a:ext uri="{FF2B5EF4-FFF2-40B4-BE49-F238E27FC236}">
                <a16:creationId xmlns:a16="http://schemas.microsoft.com/office/drawing/2014/main" id="{745C4DC6-64EE-9C58-0855-8A2E4AA3C727}"/>
              </a:ext>
            </a:extLst>
          </p:cNvPr>
          <p:cNvGrpSpPr/>
          <p:nvPr/>
        </p:nvGrpSpPr>
        <p:grpSpPr>
          <a:xfrm>
            <a:off x="3529580" y="2628518"/>
            <a:ext cx="3190308" cy="3190308"/>
            <a:chOff x="4476750" y="1277245"/>
            <a:chExt cx="2243137" cy="2243137"/>
          </a:xfrm>
        </p:grpSpPr>
        <p:sp>
          <p:nvSpPr>
            <p:cNvPr id="21" name="Flussdiagramm: Verzweigung 22">
              <a:extLst>
                <a:ext uri="{FF2B5EF4-FFF2-40B4-BE49-F238E27FC236}">
                  <a16:creationId xmlns:a16="http://schemas.microsoft.com/office/drawing/2014/main" id="{BFCEDFAC-1D91-F682-69DD-0D593EEEBC07}"/>
                </a:ext>
              </a:extLst>
            </p:cNvPr>
            <p:cNvSpPr/>
            <p:nvPr/>
          </p:nvSpPr>
          <p:spPr>
            <a:xfrm>
              <a:off x="4476750" y="1277245"/>
              <a:ext cx="2243137" cy="2243137"/>
            </a:xfrm>
            <a:prstGeom prst="flowChartDecision">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5491"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SimonKucher" pitchFamily="2" charset="0"/>
                <a:ea typeface="+mn-ea"/>
                <a:cs typeface="+mn-cs"/>
              </a:endParaRPr>
            </a:p>
          </p:txBody>
        </p:sp>
        <p:pic>
          <p:nvPicPr>
            <p:cNvPr id="8" name="Graphic 7">
              <a:extLst>
                <a:ext uri="{FF2B5EF4-FFF2-40B4-BE49-F238E27FC236}">
                  <a16:creationId xmlns:a16="http://schemas.microsoft.com/office/drawing/2014/main" id="{2F705CEE-06CD-99D7-B3DD-00B882C61AB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028875" y="1931295"/>
              <a:ext cx="1089950" cy="797126"/>
            </a:xfrm>
            <a:prstGeom prst="rect">
              <a:avLst/>
            </a:prstGeom>
          </p:spPr>
        </p:pic>
      </p:grpSp>
    </p:spTree>
    <p:custDataLst>
      <p:tags r:id="rId1"/>
    </p:custDataLst>
    <p:extLst>
      <p:ext uri="{BB962C8B-B14F-4D97-AF65-F5344CB8AC3E}">
        <p14:creationId xmlns:p14="http://schemas.microsoft.com/office/powerpoint/2010/main" val="2661072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D50DB392-912D-A7A7-9144-9D70D9DC8B74}"/>
              </a:ext>
            </a:extLst>
          </p:cNvPr>
          <p:cNvGraphicFramePr>
            <a:graphicFrameLocks noChangeAspect="1"/>
          </p:cNvGraphicFramePr>
          <p:nvPr>
            <p:custDataLst>
              <p:tags r:id="rId2"/>
            </p:custDataLst>
            <p:extLst>
              <p:ext uri="{D42A27DB-BD31-4B8C-83A1-F6EECF244321}">
                <p14:modId xmlns:p14="http://schemas.microsoft.com/office/powerpoint/2010/main" val="5105357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14" name="think-cell data - do not delete" hidden="1">
                        <a:extLst>
                          <a:ext uri="{FF2B5EF4-FFF2-40B4-BE49-F238E27FC236}">
                            <a16:creationId xmlns:a16="http://schemas.microsoft.com/office/drawing/2014/main" id="{D50DB392-912D-A7A7-9144-9D70D9DC8B7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Slide Number Placeholder 9">
            <a:extLst>
              <a:ext uri="{FF2B5EF4-FFF2-40B4-BE49-F238E27FC236}">
                <a16:creationId xmlns:a16="http://schemas.microsoft.com/office/drawing/2014/main" id="{FC3319B3-9F28-4E8B-8732-22B8B6607AE9}"/>
              </a:ext>
            </a:extLst>
          </p:cNvPr>
          <p:cNvSpPr>
            <a:spLocks noGrp="1"/>
          </p:cNvSpPr>
          <p:nvPr>
            <p:ph type="sldNum" sz="quarter" idx="18"/>
          </p:nvPr>
        </p:nvSpPr>
        <p:spPr/>
        <p:txBody>
          <a:bodyPr/>
          <a:lstStyle/>
          <a:p>
            <a:fld id="{3A65056A-10E9-40C8-A093-AA138EB7B919}" type="slidenum">
              <a:rPr lang="de-DE" smtClean="0"/>
              <a:pPr/>
              <a:t>9</a:t>
            </a:fld>
            <a:endParaRPr lang="de-DE"/>
          </a:p>
        </p:txBody>
      </p:sp>
      <p:sp>
        <p:nvSpPr>
          <p:cNvPr id="24" name="Title 23">
            <a:extLst>
              <a:ext uri="{FF2B5EF4-FFF2-40B4-BE49-F238E27FC236}">
                <a16:creationId xmlns:a16="http://schemas.microsoft.com/office/drawing/2014/main" id="{9532C785-6BC8-48DA-A0E8-1CD1170379C8}"/>
              </a:ext>
            </a:extLst>
          </p:cNvPr>
          <p:cNvSpPr>
            <a:spLocks noGrp="1"/>
          </p:cNvSpPr>
          <p:nvPr>
            <p:ph type="title"/>
          </p:nvPr>
        </p:nvSpPr>
        <p:spPr>
          <a:xfrm>
            <a:off x="431800" y="752408"/>
            <a:ext cx="10800000" cy="313676"/>
          </a:xfrm>
        </p:spPr>
        <p:txBody>
          <a:bodyPr vert="horz"/>
          <a:lstStyle/>
          <a:p>
            <a:r>
              <a:rPr lang="en-GB" dirty="0"/>
              <a:t>Translation process</a:t>
            </a:r>
            <a:r>
              <a:rPr lang="pl-PL" dirty="0">
                <a:sym typeface="SimonKucher" pitchFamily="2" charset="0"/>
              </a:rPr>
              <a:t>: </a:t>
            </a:r>
            <a:r>
              <a:rPr lang="en-GB" b="0" dirty="0">
                <a:sym typeface="SimonKucher" pitchFamily="2" charset="0"/>
              </a:rPr>
              <a:t>Roles and responsibilities</a:t>
            </a:r>
            <a:endParaRPr lang="en-GB" b="0" dirty="0"/>
          </a:p>
        </p:txBody>
      </p:sp>
      <p:sp>
        <p:nvSpPr>
          <p:cNvPr id="60" name="©GettyImages_kupicoo_1153350345_ppt.jpg">
            <a:extLst>
              <a:ext uri="{FF2B5EF4-FFF2-40B4-BE49-F238E27FC236}">
                <a16:creationId xmlns:a16="http://schemas.microsoft.com/office/drawing/2014/main" id="{1D033900-D293-C2E2-7578-F9D024C53639}"/>
              </a:ext>
            </a:extLst>
          </p:cNvPr>
          <p:cNvSpPr txBox="1"/>
          <p:nvPr/>
        </p:nvSpPr>
        <p:spPr>
          <a:xfrm>
            <a:off x="11113" y="7466825"/>
            <a:ext cx="447238" cy="80150"/>
          </a:xfrm>
          <a:prstGeom prst="rect">
            <a:avLst/>
          </a:prstGeom>
          <a:noFill/>
        </p:spPr>
        <p:txBody>
          <a:bodyPr vert="horz" wrap="none" lIns="0" tIns="0" rIns="0" bIns="0" rtlCol="0" anchor="b">
            <a:spAutoFit/>
          </a:bodyPr>
          <a:lstStyle/>
          <a:p>
            <a:pPr>
              <a:lnSpc>
                <a:spcPct val="110000"/>
              </a:lnSpc>
              <a:spcBef>
                <a:spcPts val="800"/>
              </a:spcBef>
            </a:pPr>
            <a:r>
              <a:rPr lang="en-US" sz="500">
                <a:solidFill>
                  <a:srgbClr val="C0C0C0"/>
                </a:solidFill>
              </a:rPr>
              <a:t>iStock/kupicoo</a:t>
            </a:r>
            <a:endParaRPr lang="en-US" sz="500" dirty="0" err="1">
              <a:solidFill>
                <a:srgbClr val="C0C0C0"/>
              </a:solidFill>
            </a:endParaRPr>
          </a:p>
        </p:txBody>
      </p:sp>
      <p:cxnSp>
        <p:nvCxnSpPr>
          <p:cNvPr id="15" name="Straight Connector 14">
            <a:extLst>
              <a:ext uri="{FF2B5EF4-FFF2-40B4-BE49-F238E27FC236}">
                <a16:creationId xmlns:a16="http://schemas.microsoft.com/office/drawing/2014/main" id="{762AE05C-4408-324D-C15E-5BA58474D2ED}"/>
              </a:ext>
            </a:extLst>
          </p:cNvPr>
          <p:cNvCxnSpPr>
            <a:cxnSpLocks/>
          </p:cNvCxnSpPr>
          <p:nvPr/>
        </p:nvCxnSpPr>
        <p:spPr>
          <a:xfrm>
            <a:off x="7769816" y="1990196"/>
            <a:ext cx="3728066" cy="0"/>
          </a:xfrm>
          <a:prstGeom prst="line">
            <a:avLst/>
          </a:prstGeom>
          <a:ln w="28575">
            <a:solidFill>
              <a:srgbClr val="6D6E6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B614C00-CADA-0A83-DDDB-617BC030E19C}"/>
              </a:ext>
            </a:extLst>
          </p:cNvPr>
          <p:cNvCxnSpPr>
            <a:cxnSpLocks/>
          </p:cNvCxnSpPr>
          <p:nvPr/>
        </p:nvCxnSpPr>
        <p:spPr>
          <a:xfrm>
            <a:off x="1761351" y="1990196"/>
            <a:ext cx="3728066" cy="0"/>
          </a:xfrm>
          <a:prstGeom prst="line">
            <a:avLst/>
          </a:prstGeom>
          <a:ln w="28575">
            <a:solidFill>
              <a:srgbClr val="6D6E6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99C7F40-C8C8-FA76-86E1-2F7D2530809E}"/>
              </a:ext>
            </a:extLst>
          </p:cNvPr>
          <p:cNvCxnSpPr>
            <a:cxnSpLocks/>
          </p:cNvCxnSpPr>
          <p:nvPr/>
        </p:nvCxnSpPr>
        <p:spPr>
          <a:xfrm>
            <a:off x="1761351" y="5485816"/>
            <a:ext cx="3728066" cy="0"/>
          </a:xfrm>
          <a:prstGeom prst="line">
            <a:avLst/>
          </a:prstGeom>
          <a:ln w="28575">
            <a:solidFill>
              <a:srgbClr val="6D6E6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7A33E4C-8FB8-DDAC-9C02-F4FA3BA1BA70}"/>
              </a:ext>
            </a:extLst>
          </p:cNvPr>
          <p:cNvSpPr>
            <a:spLocks/>
          </p:cNvSpPr>
          <p:nvPr/>
        </p:nvSpPr>
        <p:spPr>
          <a:xfrm>
            <a:off x="359230" y="1832618"/>
            <a:ext cx="4706257" cy="29453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72000" bIns="0" numCol="1" spcCol="0" rtlCol="0" fromWordArt="0" anchor="t" anchorCtr="0" forceAA="0" compatLnSpc="1">
            <a:prstTxWarp prst="textNoShape">
              <a:avLst/>
            </a:prstTxWarp>
            <a:noAutofit/>
          </a:bodyPr>
          <a:lstStyle/>
          <a:p>
            <a:r>
              <a:rPr lang="en-US" sz="1600" b="1" dirty="0">
                <a:solidFill>
                  <a:srgbClr val="6DB1C7"/>
                </a:solidFill>
              </a:rPr>
              <a:t>Primary contact</a:t>
            </a:r>
            <a:br>
              <a:rPr lang="pl-PL" sz="1400" b="1" dirty="0">
                <a:solidFill>
                  <a:srgbClr val="6DB1C7"/>
                </a:solidFill>
              </a:rPr>
            </a:br>
            <a:endParaRPr lang="en-US" sz="1400" dirty="0">
              <a:solidFill>
                <a:srgbClr val="6DB1C7"/>
              </a:solidFill>
            </a:endParaRPr>
          </a:p>
        </p:txBody>
      </p:sp>
      <p:sp>
        <p:nvSpPr>
          <p:cNvPr id="20" name="Rectangle 19">
            <a:extLst>
              <a:ext uri="{FF2B5EF4-FFF2-40B4-BE49-F238E27FC236}">
                <a16:creationId xmlns:a16="http://schemas.microsoft.com/office/drawing/2014/main" id="{18E518DB-357F-BE7E-C961-D8F3FF8105F4}"/>
              </a:ext>
            </a:extLst>
          </p:cNvPr>
          <p:cNvSpPr/>
          <p:nvPr/>
        </p:nvSpPr>
        <p:spPr>
          <a:xfrm>
            <a:off x="359230" y="5368515"/>
            <a:ext cx="4706257" cy="29453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72000" bIns="0" numCol="1" spcCol="0" rtlCol="0" fromWordArt="0" anchor="t" anchorCtr="0" forceAA="0" compatLnSpc="1">
            <a:prstTxWarp prst="textNoShape">
              <a:avLst/>
            </a:prstTxWarp>
            <a:noAutofit/>
          </a:bodyPr>
          <a:lstStyle/>
          <a:p>
            <a:r>
              <a:rPr lang="en-US" sz="1600" b="1" dirty="0">
                <a:solidFill>
                  <a:srgbClr val="47CCCC"/>
                </a:solidFill>
              </a:rPr>
              <a:t>Regional language contact </a:t>
            </a:r>
            <a:r>
              <a:rPr lang="en-US" sz="1600" dirty="0">
                <a:solidFill>
                  <a:srgbClr val="47CCCC"/>
                </a:solidFill>
              </a:rPr>
              <a:t>(Manager or above)</a:t>
            </a:r>
            <a:br>
              <a:rPr lang="pl-PL" sz="1400" b="1" dirty="0">
                <a:solidFill>
                  <a:srgbClr val="47CCCC"/>
                </a:solidFill>
              </a:rPr>
            </a:br>
            <a:endParaRPr lang="en-US" sz="1400" dirty="0">
              <a:solidFill>
                <a:srgbClr val="47CCCC"/>
              </a:solidFill>
            </a:endParaRPr>
          </a:p>
        </p:txBody>
      </p:sp>
      <p:sp>
        <p:nvSpPr>
          <p:cNvPr id="21" name="Rectangle 20">
            <a:extLst>
              <a:ext uri="{FF2B5EF4-FFF2-40B4-BE49-F238E27FC236}">
                <a16:creationId xmlns:a16="http://schemas.microsoft.com/office/drawing/2014/main" id="{057E8480-AED7-E170-596D-12C44DF50283}"/>
              </a:ext>
            </a:extLst>
          </p:cNvPr>
          <p:cNvSpPr>
            <a:spLocks/>
          </p:cNvSpPr>
          <p:nvPr/>
        </p:nvSpPr>
        <p:spPr>
          <a:xfrm>
            <a:off x="8292758" y="1872897"/>
            <a:ext cx="4706257" cy="29453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72000" bIns="0" numCol="1" spcCol="0" rtlCol="0" fromWordArt="0" anchor="t" anchorCtr="0" forceAA="0" compatLnSpc="1">
            <a:prstTxWarp prst="textNoShape">
              <a:avLst/>
            </a:prstTxWarp>
            <a:noAutofit/>
          </a:bodyPr>
          <a:lstStyle/>
          <a:p>
            <a:r>
              <a:rPr lang="en-US" sz="1600" b="1" dirty="0">
                <a:solidFill>
                  <a:srgbClr val="1496CC"/>
                </a:solidFill>
              </a:rPr>
              <a:t>Secondary contact</a:t>
            </a:r>
            <a:br>
              <a:rPr lang="pl-PL" sz="1400" b="1" dirty="0">
                <a:solidFill>
                  <a:srgbClr val="1496CC"/>
                </a:solidFill>
              </a:rPr>
            </a:br>
            <a:endParaRPr lang="en-US" sz="1400" dirty="0">
              <a:solidFill>
                <a:srgbClr val="1496CC"/>
              </a:solidFill>
            </a:endParaRPr>
          </a:p>
        </p:txBody>
      </p:sp>
      <p:sp>
        <p:nvSpPr>
          <p:cNvPr id="23" name="Freeform 12">
            <a:extLst>
              <a:ext uri="{FF2B5EF4-FFF2-40B4-BE49-F238E27FC236}">
                <a16:creationId xmlns:a16="http://schemas.microsoft.com/office/drawing/2014/main" id="{0D69FFC6-CFB6-2511-2F2E-4B99A344F87A}"/>
              </a:ext>
            </a:extLst>
          </p:cNvPr>
          <p:cNvSpPr>
            <a:spLocks/>
          </p:cNvSpPr>
          <p:nvPr/>
        </p:nvSpPr>
        <p:spPr bwMode="auto">
          <a:xfrm>
            <a:off x="4654820" y="1767913"/>
            <a:ext cx="2264214" cy="2902715"/>
          </a:xfrm>
          <a:custGeom>
            <a:avLst/>
            <a:gdLst>
              <a:gd name="T0" fmla="*/ 1204 w 1375"/>
              <a:gd name="T1" fmla="*/ 0 h 1760"/>
              <a:gd name="T2" fmla="*/ 1119 w 1375"/>
              <a:gd name="T3" fmla="*/ 3 h 1760"/>
              <a:gd name="T4" fmla="*/ 1036 w 1375"/>
              <a:gd name="T5" fmla="*/ 11 h 1760"/>
              <a:gd name="T6" fmla="*/ 956 w 1375"/>
              <a:gd name="T7" fmla="*/ 25 h 1760"/>
              <a:gd name="T8" fmla="*/ 876 w 1375"/>
              <a:gd name="T9" fmla="*/ 44 h 1760"/>
              <a:gd name="T10" fmla="*/ 800 w 1375"/>
              <a:gd name="T11" fmla="*/ 68 h 1760"/>
              <a:gd name="T12" fmla="*/ 725 w 1375"/>
              <a:gd name="T13" fmla="*/ 98 h 1760"/>
              <a:gd name="T14" fmla="*/ 652 w 1375"/>
              <a:gd name="T15" fmla="*/ 133 h 1760"/>
              <a:gd name="T16" fmla="*/ 580 w 1375"/>
              <a:gd name="T17" fmla="*/ 174 h 1760"/>
              <a:gd name="T18" fmla="*/ 511 w 1375"/>
              <a:gd name="T19" fmla="*/ 220 h 1760"/>
              <a:gd name="T20" fmla="*/ 444 w 1375"/>
              <a:gd name="T21" fmla="*/ 271 h 1760"/>
              <a:gd name="T22" fmla="*/ 380 w 1375"/>
              <a:gd name="T23" fmla="*/ 327 h 1760"/>
              <a:gd name="T24" fmla="*/ 321 w 1375"/>
              <a:gd name="T25" fmla="*/ 386 h 1760"/>
              <a:gd name="T26" fmla="*/ 266 w 1375"/>
              <a:gd name="T27" fmla="*/ 447 h 1760"/>
              <a:gd name="T28" fmla="*/ 218 w 1375"/>
              <a:gd name="T29" fmla="*/ 511 h 1760"/>
              <a:gd name="T30" fmla="*/ 173 w 1375"/>
              <a:gd name="T31" fmla="*/ 579 h 1760"/>
              <a:gd name="T32" fmla="*/ 134 w 1375"/>
              <a:gd name="T33" fmla="*/ 650 h 1760"/>
              <a:gd name="T34" fmla="*/ 100 w 1375"/>
              <a:gd name="T35" fmla="*/ 723 h 1760"/>
              <a:gd name="T36" fmla="*/ 70 w 1375"/>
              <a:gd name="T37" fmla="*/ 800 h 1760"/>
              <a:gd name="T38" fmla="*/ 45 w 1375"/>
              <a:gd name="T39" fmla="*/ 880 h 1760"/>
              <a:gd name="T40" fmla="*/ 26 w 1375"/>
              <a:gd name="T41" fmla="*/ 961 h 1760"/>
              <a:gd name="T42" fmla="*/ 11 w 1375"/>
              <a:gd name="T43" fmla="*/ 1055 h 1760"/>
              <a:gd name="T44" fmla="*/ 2 w 1375"/>
              <a:gd name="T45" fmla="*/ 1146 h 1760"/>
              <a:gd name="T46" fmla="*/ 0 w 1375"/>
              <a:gd name="T47" fmla="*/ 1237 h 1760"/>
              <a:gd name="T48" fmla="*/ 5 w 1375"/>
              <a:gd name="T49" fmla="*/ 1327 h 1760"/>
              <a:gd name="T50" fmla="*/ 18 w 1375"/>
              <a:gd name="T51" fmla="*/ 1416 h 1760"/>
              <a:gd name="T52" fmla="*/ 38 w 1375"/>
              <a:gd name="T53" fmla="*/ 1504 h 1760"/>
              <a:gd name="T54" fmla="*/ 65 w 1375"/>
              <a:gd name="T55" fmla="*/ 1590 h 1760"/>
              <a:gd name="T56" fmla="*/ 98 w 1375"/>
              <a:gd name="T57" fmla="*/ 1676 h 1760"/>
              <a:gd name="T58" fmla="*/ 139 w 1375"/>
              <a:gd name="T59" fmla="*/ 1760 h 1760"/>
              <a:gd name="T60" fmla="*/ 273 w 1375"/>
              <a:gd name="T61" fmla="*/ 1485 h 1760"/>
              <a:gd name="T62" fmla="*/ 578 w 1375"/>
              <a:gd name="T63" fmla="*/ 1507 h 1760"/>
              <a:gd name="T64" fmla="*/ 551 w 1375"/>
              <a:gd name="T65" fmla="*/ 1444 h 1760"/>
              <a:gd name="T66" fmla="*/ 530 w 1375"/>
              <a:gd name="T67" fmla="*/ 1380 h 1760"/>
              <a:gd name="T68" fmla="*/ 516 w 1375"/>
              <a:gd name="T69" fmla="*/ 1316 h 1760"/>
              <a:gd name="T70" fmla="*/ 508 w 1375"/>
              <a:gd name="T71" fmla="*/ 1250 h 1760"/>
              <a:gd name="T72" fmla="*/ 507 w 1375"/>
              <a:gd name="T73" fmla="*/ 1184 h 1760"/>
              <a:gd name="T74" fmla="*/ 512 w 1375"/>
              <a:gd name="T75" fmla="*/ 1117 h 1760"/>
              <a:gd name="T76" fmla="*/ 525 w 1375"/>
              <a:gd name="T77" fmla="*/ 1049 h 1760"/>
              <a:gd name="T78" fmla="*/ 540 w 1375"/>
              <a:gd name="T79" fmla="*/ 991 h 1760"/>
              <a:gd name="T80" fmla="*/ 561 w 1375"/>
              <a:gd name="T81" fmla="*/ 936 h 1760"/>
              <a:gd name="T82" fmla="*/ 584 w 1375"/>
              <a:gd name="T83" fmla="*/ 883 h 1760"/>
              <a:gd name="T84" fmla="*/ 613 w 1375"/>
              <a:gd name="T85" fmla="*/ 832 h 1760"/>
              <a:gd name="T86" fmla="*/ 646 w 1375"/>
              <a:gd name="T87" fmla="*/ 785 h 1760"/>
              <a:gd name="T88" fmla="*/ 683 w 1375"/>
              <a:gd name="T89" fmla="*/ 741 h 1760"/>
              <a:gd name="T90" fmla="*/ 724 w 1375"/>
              <a:gd name="T91" fmla="*/ 698 h 1760"/>
              <a:gd name="T92" fmla="*/ 769 w 1375"/>
              <a:gd name="T93" fmla="*/ 660 h 1760"/>
              <a:gd name="T94" fmla="*/ 825 w 1375"/>
              <a:gd name="T95" fmla="*/ 619 h 1760"/>
              <a:gd name="T96" fmla="*/ 883 w 1375"/>
              <a:gd name="T97" fmla="*/ 584 h 1760"/>
              <a:gd name="T98" fmla="*/ 943 w 1375"/>
              <a:gd name="T99" fmla="*/ 556 h 1760"/>
              <a:gd name="T100" fmla="*/ 1004 w 1375"/>
              <a:gd name="T101" fmla="*/ 535 h 1760"/>
              <a:gd name="T102" fmla="*/ 1069 w 1375"/>
              <a:gd name="T103" fmla="*/ 519 h 1760"/>
              <a:gd name="T104" fmla="*/ 1135 w 1375"/>
              <a:gd name="T105" fmla="*/ 510 h 1760"/>
              <a:gd name="T106" fmla="*/ 1204 w 1375"/>
              <a:gd name="T107" fmla="*/ 507 h 1760"/>
              <a:gd name="T108" fmla="*/ 1375 w 1375"/>
              <a:gd name="T109" fmla="*/ 254 h 1760"/>
              <a:gd name="T110" fmla="*/ 1204 w 1375"/>
              <a:gd name="T111" fmla="*/ 0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75" h="1760">
                <a:moveTo>
                  <a:pt x="1204" y="0"/>
                </a:moveTo>
                <a:lnTo>
                  <a:pt x="1119" y="3"/>
                </a:lnTo>
                <a:lnTo>
                  <a:pt x="1036" y="11"/>
                </a:lnTo>
                <a:lnTo>
                  <a:pt x="956" y="25"/>
                </a:lnTo>
                <a:lnTo>
                  <a:pt x="876" y="44"/>
                </a:lnTo>
                <a:lnTo>
                  <a:pt x="800" y="68"/>
                </a:lnTo>
                <a:lnTo>
                  <a:pt x="725" y="98"/>
                </a:lnTo>
                <a:lnTo>
                  <a:pt x="652" y="133"/>
                </a:lnTo>
                <a:lnTo>
                  <a:pt x="580" y="174"/>
                </a:lnTo>
                <a:lnTo>
                  <a:pt x="511" y="220"/>
                </a:lnTo>
                <a:lnTo>
                  <a:pt x="444" y="271"/>
                </a:lnTo>
                <a:lnTo>
                  <a:pt x="380" y="327"/>
                </a:lnTo>
                <a:lnTo>
                  <a:pt x="321" y="386"/>
                </a:lnTo>
                <a:lnTo>
                  <a:pt x="266" y="447"/>
                </a:lnTo>
                <a:lnTo>
                  <a:pt x="218" y="511"/>
                </a:lnTo>
                <a:lnTo>
                  <a:pt x="173" y="579"/>
                </a:lnTo>
                <a:lnTo>
                  <a:pt x="134" y="650"/>
                </a:lnTo>
                <a:lnTo>
                  <a:pt x="100" y="723"/>
                </a:lnTo>
                <a:lnTo>
                  <a:pt x="70" y="800"/>
                </a:lnTo>
                <a:lnTo>
                  <a:pt x="45" y="880"/>
                </a:lnTo>
                <a:lnTo>
                  <a:pt x="26" y="961"/>
                </a:lnTo>
                <a:lnTo>
                  <a:pt x="11" y="1055"/>
                </a:lnTo>
                <a:lnTo>
                  <a:pt x="2" y="1146"/>
                </a:lnTo>
                <a:lnTo>
                  <a:pt x="0" y="1237"/>
                </a:lnTo>
                <a:lnTo>
                  <a:pt x="5" y="1327"/>
                </a:lnTo>
                <a:lnTo>
                  <a:pt x="18" y="1416"/>
                </a:lnTo>
                <a:lnTo>
                  <a:pt x="38" y="1504"/>
                </a:lnTo>
                <a:lnTo>
                  <a:pt x="65" y="1590"/>
                </a:lnTo>
                <a:lnTo>
                  <a:pt x="98" y="1676"/>
                </a:lnTo>
                <a:lnTo>
                  <a:pt x="139" y="1760"/>
                </a:lnTo>
                <a:lnTo>
                  <a:pt x="273" y="1485"/>
                </a:lnTo>
                <a:lnTo>
                  <a:pt x="578" y="1507"/>
                </a:lnTo>
                <a:lnTo>
                  <a:pt x="551" y="1444"/>
                </a:lnTo>
                <a:lnTo>
                  <a:pt x="530" y="1380"/>
                </a:lnTo>
                <a:lnTo>
                  <a:pt x="516" y="1316"/>
                </a:lnTo>
                <a:lnTo>
                  <a:pt x="508" y="1250"/>
                </a:lnTo>
                <a:lnTo>
                  <a:pt x="507" y="1184"/>
                </a:lnTo>
                <a:lnTo>
                  <a:pt x="512" y="1117"/>
                </a:lnTo>
                <a:lnTo>
                  <a:pt x="525" y="1049"/>
                </a:lnTo>
                <a:lnTo>
                  <a:pt x="540" y="991"/>
                </a:lnTo>
                <a:lnTo>
                  <a:pt x="561" y="936"/>
                </a:lnTo>
                <a:lnTo>
                  <a:pt x="584" y="883"/>
                </a:lnTo>
                <a:lnTo>
                  <a:pt x="613" y="832"/>
                </a:lnTo>
                <a:lnTo>
                  <a:pt x="646" y="785"/>
                </a:lnTo>
                <a:lnTo>
                  <a:pt x="683" y="741"/>
                </a:lnTo>
                <a:lnTo>
                  <a:pt x="724" y="698"/>
                </a:lnTo>
                <a:lnTo>
                  <a:pt x="769" y="660"/>
                </a:lnTo>
                <a:lnTo>
                  <a:pt x="825" y="619"/>
                </a:lnTo>
                <a:lnTo>
                  <a:pt x="883" y="584"/>
                </a:lnTo>
                <a:lnTo>
                  <a:pt x="943" y="556"/>
                </a:lnTo>
                <a:lnTo>
                  <a:pt x="1004" y="535"/>
                </a:lnTo>
                <a:lnTo>
                  <a:pt x="1069" y="519"/>
                </a:lnTo>
                <a:lnTo>
                  <a:pt x="1135" y="510"/>
                </a:lnTo>
                <a:lnTo>
                  <a:pt x="1204" y="507"/>
                </a:lnTo>
                <a:lnTo>
                  <a:pt x="1375" y="254"/>
                </a:lnTo>
                <a:lnTo>
                  <a:pt x="1204"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13">
            <a:extLst>
              <a:ext uri="{FF2B5EF4-FFF2-40B4-BE49-F238E27FC236}">
                <a16:creationId xmlns:a16="http://schemas.microsoft.com/office/drawing/2014/main" id="{E0F49A47-7964-EC2F-95B8-417923F8BA5B}"/>
              </a:ext>
            </a:extLst>
          </p:cNvPr>
          <p:cNvSpPr>
            <a:spLocks/>
          </p:cNvSpPr>
          <p:nvPr/>
        </p:nvSpPr>
        <p:spPr bwMode="auto">
          <a:xfrm>
            <a:off x="6721286" y="1767913"/>
            <a:ext cx="1901677" cy="3008269"/>
          </a:xfrm>
          <a:custGeom>
            <a:avLst/>
            <a:gdLst>
              <a:gd name="T0" fmla="*/ 993 w 1155"/>
              <a:gd name="T1" fmla="*/ 1803 h 1825"/>
              <a:gd name="T2" fmla="*/ 1037 w 1155"/>
              <a:gd name="T3" fmla="*/ 1720 h 1825"/>
              <a:gd name="T4" fmla="*/ 1073 w 1155"/>
              <a:gd name="T5" fmla="*/ 1636 h 1825"/>
              <a:gd name="T6" fmla="*/ 1103 w 1155"/>
              <a:gd name="T7" fmla="*/ 1550 h 1825"/>
              <a:gd name="T8" fmla="*/ 1127 w 1155"/>
              <a:gd name="T9" fmla="*/ 1463 h 1825"/>
              <a:gd name="T10" fmla="*/ 1143 w 1155"/>
              <a:gd name="T11" fmla="*/ 1375 h 1825"/>
              <a:gd name="T12" fmla="*/ 1153 w 1155"/>
              <a:gd name="T13" fmla="*/ 1286 h 1825"/>
              <a:gd name="T14" fmla="*/ 1155 w 1155"/>
              <a:gd name="T15" fmla="*/ 1194 h 1825"/>
              <a:gd name="T16" fmla="*/ 1150 w 1155"/>
              <a:gd name="T17" fmla="*/ 1103 h 1825"/>
              <a:gd name="T18" fmla="*/ 1138 w 1155"/>
              <a:gd name="T19" fmla="*/ 1010 h 1825"/>
              <a:gd name="T20" fmla="*/ 1122 w 1155"/>
              <a:gd name="T21" fmla="*/ 926 h 1825"/>
              <a:gd name="T22" fmla="*/ 1100 w 1155"/>
              <a:gd name="T23" fmla="*/ 845 h 1825"/>
              <a:gd name="T24" fmla="*/ 1074 w 1155"/>
              <a:gd name="T25" fmla="*/ 768 h 1825"/>
              <a:gd name="T26" fmla="*/ 1043 w 1155"/>
              <a:gd name="T27" fmla="*/ 693 h 1825"/>
              <a:gd name="T28" fmla="*/ 1007 w 1155"/>
              <a:gd name="T29" fmla="*/ 621 h 1825"/>
              <a:gd name="T30" fmla="*/ 965 w 1155"/>
              <a:gd name="T31" fmla="*/ 552 h 1825"/>
              <a:gd name="T32" fmla="*/ 919 w 1155"/>
              <a:gd name="T33" fmla="*/ 486 h 1825"/>
              <a:gd name="T34" fmla="*/ 867 w 1155"/>
              <a:gd name="T35" fmla="*/ 421 h 1825"/>
              <a:gd name="T36" fmla="*/ 810 w 1155"/>
              <a:gd name="T37" fmla="*/ 361 h 1825"/>
              <a:gd name="T38" fmla="*/ 749 w 1155"/>
              <a:gd name="T39" fmla="*/ 302 h 1825"/>
              <a:gd name="T40" fmla="*/ 683 w 1155"/>
              <a:gd name="T41" fmla="*/ 248 h 1825"/>
              <a:gd name="T42" fmla="*/ 616 w 1155"/>
              <a:gd name="T43" fmla="*/ 199 h 1825"/>
              <a:gd name="T44" fmla="*/ 547 w 1155"/>
              <a:gd name="T45" fmla="*/ 156 h 1825"/>
              <a:gd name="T46" fmla="*/ 475 w 1155"/>
              <a:gd name="T47" fmla="*/ 117 h 1825"/>
              <a:gd name="T48" fmla="*/ 401 w 1155"/>
              <a:gd name="T49" fmla="*/ 85 h 1825"/>
              <a:gd name="T50" fmla="*/ 326 w 1155"/>
              <a:gd name="T51" fmla="*/ 57 h 1825"/>
              <a:gd name="T52" fmla="*/ 247 w 1155"/>
              <a:gd name="T53" fmla="*/ 35 h 1825"/>
              <a:gd name="T54" fmla="*/ 167 w 1155"/>
              <a:gd name="T55" fmla="*/ 19 h 1825"/>
              <a:gd name="T56" fmla="*/ 85 w 1155"/>
              <a:gd name="T57" fmla="*/ 7 h 1825"/>
              <a:gd name="T58" fmla="*/ 0 w 1155"/>
              <a:gd name="T59" fmla="*/ 0 h 1825"/>
              <a:gd name="T60" fmla="*/ 171 w 1155"/>
              <a:gd name="T61" fmla="*/ 255 h 1825"/>
              <a:gd name="T62" fmla="*/ 0 w 1155"/>
              <a:gd name="T63" fmla="*/ 507 h 1825"/>
              <a:gd name="T64" fmla="*/ 61 w 1155"/>
              <a:gd name="T65" fmla="*/ 515 h 1825"/>
              <a:gd name="T66" fmla="*/ 119 w 1155"/>
              <a:gd name="T67" fmla="*/ 525 h 1825"/>
              <a:gd name="T68" fmla="*/ 174 w 1155"/>
              <a:gd name="T69" fmla="*/ 542 h 1825"/>
              <a:gd name="T70" fmla="*/ 228 w 1155"/>
              <a:gd name="T71" fmla="*/ 562 h 1825"/>
              <a:gd name="T72" fmla="*/ 280 w 1155"/>
              <a:gd name="T73" fmla="*/ 588 h 1825"/>
              <a:gd name="T74" fmla="*/ 330 w 1155"/>
              <a:gd name="T75" fmla="*/ 617 h 1825"/>
              <a:gd name="T76" fmla="*/ 377 w 1155"/>
              <a:gd name="T77" fmla="*/ 651 h 1825"/>
              <a:gd name="T78" fmla="*/ 424 w 1155"/>
              <a:gd name="T79" fmla="*/ 691 h 1825"/>
              <a:gd name="T80" fmla="*/ 465 w 1155"/>
              <a:gd name="T81" fmla="*/ 733 h 1825"/>
              <a:gd name="T82" fmla="*/ 504 w 1155"/>
              <a:gd name="T83" fmla="*/ 778 h 1825"/>
              <a:gd name="T84" fmla="*/ 537 w 1155"/>
              <a:gd name="T85" fmla="*/ 825 h 1825"/>
              <a:gd name="T86" fmla="*/ 567 w 1155"/>
              <a:gd name="T87" fmla="*/ 876 h 1825"/>
              <a:gd name="T88" fmla="*/ 592 w 1155"/>
              <a:gd name="T89" fmla="*/ 927 h 1825"/>
              <a:gd name="T90" fmla="*/ 611 w 1155"/>
              <a:gd name="T91" fmla="*/ 982 h 1825"/>
              <a:gd name="T92" fmla="*/ 628 w 1155"/>
              <a:gd name="T93" fmla="*/ 1039 h 1825"/>
              <a:gd name="T94" fmla="*/ 639 w 1155"/>
              <a:gd name="T95" fmla="*/ 1098 h 1825"/>
              <a:gd name="T96" fmla="*/ 647 w 1155"/>
              <a:gd name="T97" fmla="*/ 1165 h 1825"/>
              <a:gd name="T98" fmla="*/ 647 w 1155"/>
              <a:gd name="T99" fmla="*/ 1233 h 1825"/>
              <a:gd name="T100" fmla="*/ 642 w 1155"/>
              <a:gd name="T101" fmla="*/ 1299 h 1825"/>
              <a:gd name="T102" fmla="*/ 630 w 1155"/>
              <a:gd name="T103" fmla="*/ 1363 h 1825"/>
              <a:gd name="T104" fmla="*/ 610 w 1155"/>
              <a:gd name="T105" fmla="*/ 1426 h 1825"/>
              <a:gd name="T106" fmla="*/ 586 w 1155"/>
              <a:gd name="T107" fmla="*/ 1489 h 1825"/>
              <a:gd name="T108" fmla="*/ 553 w 1155"/>
              <a:gd name="T109" fmla="*/ 1550 h 1825"/>
              <a:gd name="T110" fmla="*/ 553 w 1155"/>
              <a:gd name="T111" fmla="*/ 1550 h 1825"/>
              <a:gd name="T112" fmla="*/ 688 w 1155"/>
              <a:gd name="T113" fmla="*/ 1825 h 1825"/>
              <a:gd name="T114" fmla="*/ 993 w 1155"/>
              <a:gd name="T115" fmla="*/ 1803 h 1825"/>
              <a:gd name="T116" fmla="*/ 993 w 1155"/>
              <a:gd name="T117" fmla="*/ 1803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55" h="1825">
                <a:moveTo>
                  <a:pt x="993" y="1803"/>
                </a:moveTo>
                <a:lnTo>
                  <a:pt x="1037" y="1720"/>
                </a:lnTo>
                <a:lnTo>
                  <a:pt x="1073" y="1636"/>
                </a:lnTo>
                <a:lnTo>
                  <a:pt x="1103" y="1550"/>
                </a:lnTo>
                <a:lnTo>
                  <a:pt x="1127" y="1463"/>
                </a:lnTo>
                <a:lnTo>
                  <a:pt x="1143" y="1375"/>
                </a:lnTo>
                <a:lnTo>
                  <a:pt x="1153" y="1286"/>
                </a:lnTo>
                <a:lnTo>
                  <a:pt x="1155" y="1194"/>
                </a:lnTo>
                <a:lnTo>
                  <a:pt x="1150" y="1103"/>
                </a:lnTo>
                <a:lnTo>
                  <a:pt x="1138" y="1010"/>
                </a:lnTo>
                <a:lnTo>
                  <a:pt x="1122" y="926"/>
                </a:lnTo>
                <a:lnTo>
                  <a:pt x="1100" y="845"/>
                </a:lnTo>
                <a:lnTo>
                  <a:pt x="1074" y="768"/>
                </a:lnTo>
                <a:lnTo>
                  <a:pt x="1043" y="693"/>
                </a:lnTo>
                <a:lnTo>
                  <a:pt x="1007" y="621"/>
                </a:lnTo>
                <a:lnTo>
                  <a:pt x="965" y="552"/>
                </a:lnTo>
                <a:lnTo>
                  <a:pt x="919" y="486"/>
                </a:lnTo>
                <a:lnTo>
                  <a:pt x="867" y="421"/>
                </a:lnTo>
                <a:lnTo>
                  <a:pt x="810" y="361"/>
                </a:lnTo>
                <a:lnTo>
                  <a:pt x="749" y="302"/>
                </a:lnTo>
                <a:lnTo>
                  <a:pt x="683" y="248"/>
                </a:lnTo>
                <a:lnTo>
                  <a:pt x="616" y="199"/>
                </a:lnTo>
                <a:lnTo>
                  <a:pt x="547" y="156"/>
                </a:lnTo>
                <a:lnTo>
                  <a:pt x="475" y="117"/>
                </a:lnTo>
                <a:lnTo>
                  <a:pt x="401" y="85"/>
                </a:lnTo>
                <a:lnTo>
                  <a:pt x="326" y="57"/>
                </a:lnTo>
                <a:lnTo>
                  <a:pt x="247" y="35"/>
                </a:lnTo>
                <a:lnTo>
                  <a:pt x="167" y="19"/>
                </a:lnTo>
                <a:lnTo>
                  <a:pt x="85" y="7"/>
                </a:lnTo>
                <a:lnTo>
                  <a:pt x="0" y="0"/>
                </a:lnTo>
                <a:lnTo>
                  <a:pt x="171" y="255"/>
                </a:lnTo>
                <a:lnTo>
                  <a:pt x="0" y="507"/>
                </a:lnTo>
                <a:lnTo>
                  <a:pt x="61" y="515"/>
                </a:lnTo>
                <a:lnTo>
                  <a:pt x="119" y="525"/>
                </a:lnTo>
                <a:lnTo>
                  <a:pt x="174" y="542"/>
                </a:lnTo>
                <a:lnTo>
                  <a:pt x="228" y="562"/>
                </a:lnTo>
                <a:lnTo>
                  <a:pt x="280" y="588"/>
                </a:lnTo>
                <a:lnTo>
                  <a:pt x="330" y="617"/>
                </a:lnTo>
                <a:lnTo>
                  <a:pt x="377" y="651"/>
                </a:lnTo>
                <a:lnTo>
                  <a:pt x="424" y="691"/>
                </a:lnTo>
                <a:lnTo>
                  <a:pt x="465" y="733"/>
                </a:lnTo>
                <a:lnTo>
                  <a:pt x="504" y="778"/>
                </a:lnTo>
                <a:lnTo>
                  <a:pt x="537" y="825"/>
                </a:lnTo>
                <a:lnTo>
                  <a:pt x="567" y="876"/>
                </a:lnTo>
                <a:lnTo>
                  <a:pt x="592" y="927"/>
                </a:lnTo>
                <a:lnTo>
                  <a:pt x="611" y="982"/>
                </a:lnTo>
                <a:lnTo>
                  <a:pt x="628" y="1039"/>
                </a:lnTo>
                <a:lnTo>
                  <a:pt x="639" y="1098"/>
                </a:lnTo>
                <a:lnTo>
                  <a:pt x="647" y="1165"/>
                </a:lnTo>
                <a:lnTo>
                  <a:pt x="647" y="1233"/>
                </a:lnTo>
                <a:lnTo>
                  <a:pt x="642" y="1299"/>
                </a:lnTo>
                <a:lnTo>
                  <a:pt x="630" y="1363"/>
                </a:lnTo>
                <a:lnTo>
                  <a:pt x="610" y="1426"/>
                </a:lnTo>
                <a:lnTo>
                  <a:pt x="586" y="1489"/>
                </a:lnTo>
                <a:lnTo>
                  <a:pt x="553" y="1550"/>
                </a:lnTo>
                <a:lnTo>
                  <a:pt x="553" y="1550"/>
                </a:lnTo>
                <a:lnTo>
                  <a:pt x="688" y="1825"/>
                </a:lnTo>
                <a:lnTo>
                  <a:pt x="993" y="1803"/>
                </a:lnTo>
                <a:lnTo>
                  <a:pt x="993" y="1803"/>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4">
            <a:extLst>
              <a:ext uri="{FF2B5EF4-FFF2-40B4-BE49-F238E27FC236}">
                <a16:creationId xmlns:a16="http://schemas.microsoft.com/office/drawing/2014/main" id="{495F166E-3063-A0F9-5113-EFC1EE090701}"/>
              </a:ext>
            </a:extLst>
          </p:cNvPr>
          <p:cNvSpPr>
            <a:spLocks/>
          </p:cNvSpPr>
          <p:nvPr/>
        </p:nvSpPr>
        <p:spPr bwMode="auto">
          <a:xfrm>
            <a:off x="4921781" y="4287998"/>
            <a:ext cx="3391377" cy="1448060"/>
          </a:xfrm>
          <a:custGeom>
            <a:avLst/>
            <a:gdLst>
              <a:gd name="T0" fmla="*/ 0 w 2058"/>
              <a:gd name="T1" fmla="*/ 275 h 878"/>
              <a:gd name="T2" fmla="*/ 45 w 2058"/>
              <a:gd name="T3" fmla="*/ 347 h 878"/>
              <a:gd name="T4" fmla="*/ 94 w 2058"/>
              <a:gd name="T5" fmla="*/ 415 h 878"/>
              <a:gd name="T6" fmla="*/ 146 w 2058"/>
              <a:gd name="T7" fmla="*/ 478 h 878"/>
              <a:gd name="T8" fmla="*/ 202 w 2058"/>
              <a:gd name="T9" fmla="*/ 537 h 878"/>
              <a:gd name="T10" fmla="*/ 261 w 2058"/>
              <a:gd name="T11" fmla="*/ 591 h 878"/>
              <a:gd name="T12" fmla="*/ 325 w 2058"/>
              <a:gd name="T13" fmla="*/ 642 h 878"/>
              <a:gd name="T14" fmla="*/ 392 w 2058"/>
              <a:gd name="T15" fmla="*/ 688 h 878"/>
              <a:gd name="T16" fmla="*/ 463 w 2058"/>
              <a:gd name="T17" fmla="*/ 729 h 878"/>
              <a:gd name="T18" fmla="*/ 537 w 2058"/>
              <a:gd name="T19" fmla="*/ 765 h 878"/>
              <a:gd name="T20" fmla="*/ 616 w 2058"/>
              <a:gd name="T21" fmla="*/ 798 h 878"/>
              <a:gd name="T22" fmla="*/ 705 w 2058"/>
              <a:gd name="T23" fmla="*/ 828 h 878"/>
              <a:gd name="T24" fmla="*/ 794 w 2058"/>
              <a:gd name="T25" fmla="*/ 851 h 878"/>
              <a:gd name="T26" fmla="*/ 883 w 2058"/>
              <a:gd name="T27" fmla="*/ 867 h 878"/>
              <a:gd name="T28" fmla="*/ 972 w 2058"/>
              <a:gd name="T29" fmla="*/ 877 h 878"/>
              <a:gd name="T30" fmla="*/ 1062 w 2058"/>
              <a:gd name="T31" fmla="*/ 878 h 878"/>
              <a:gd name="T32" fmla="*/ 1152 w 2058"/>
              <a:gd name="T33" fmla="*/ 874 h 878"/>
              <a:gd name="T34" fmla="*/ 1242 w 2058"/>
              <a:gd name="T35" fmla="*/ 861 h 878"/>
              <a:gd name="T36" fmla="*/ 1332 w 2058"/>
              <a:gd name="T37" fmla="*/ 841 h 878"/>
              <a:gd name="T38" fmla="*/ 1422 w 2058"/>
              <a:gd name="T39" fmla="*/ 815 h 878"/>
              <a:gd name="T40" fmla="*/ 1502 w 2058"/>
              <a:gd name="T41" fmla="*/ 786 h 878"/>
              <a:gd name="T42" fmla="*/ 1578 w 2058"/>
              <a:gd name="T43" fmla="*/ 751 h 878"/>
              <a:gd name="T44" fmla="*/ 1650 w 2058"/>
              <a:gd name="T45" fmla="*/ 712 h 878"/>
              <a:gd name="T46" fmla="*/ 1719 w 2058"/>
              <a:gd name="T47" fmla="*/ 670 h 878"/>
              <a:gd name="T48" fmla="*/ 1784 w 2058"/>
              <a:gd name="T49" fmla="*/ 622 h 878"/>
              <a:gd name="T50" fmla="*/ 1846 w 2058"/>
              <a:gd name="T51" fmla="*/ 571 h 878"/>
              <a:gd name="T52" fmla="*/ 1904 w 2058"/>
              <a:gd name="T53" fmla="*/ 514 h 878"/>
              <a:gd name="T54" fmla="*/ 1959 w 2058"/>
              <a:gd name="T55" fmla="*/ 453 h 878"/>
              <a:gd name="T56" fmla="*/ 2011 w 2058"/>
              <a:gd name="T57" fmla="*/ 387 h 878"/>
              <a:gd name="T58" fmla="*/ 2058 w 2058"/>
              <a:gd name="T59" fmla="*/ 317 h 878"/>
              <a:gd name="T60" fmla="*/ 1753 w 2058"/>
              <a:gd name="T61" fmla="*/ 339 h 878"/>
              <a:gd name="T62" fmla="*/ 1619 w 2058"/>
              <a:gd name="T63" fmla="*/ 64 h 878"/>
              <a:gd name="T64" fmla="*/ 1583 w 2058"/>
              <a:gd name="T65" fmla="*/ 112 h 878"/>
              <a:gd name="T66" fmla="*/ 1545 w 2058"/>
              <a:gd name="T67" fmla="*/ 157 h 878"/>
              <a:gd name="T68" fmla="*/ 1503 w 2058"/>
              <a:gd name="T69" fmla="*/ 197 h 878"/>
              <a:gd name="T70" fmla="*/ 1458 w 2058"/>
              <a:gd name="T71" fmla="*/ 234 h 878"/>
              <a:gd name="T72" fmla="*/ 1410 w 2058"/>
              <a:gd name="T73" fmla="*/ 266 h 878"/>
              <a:gd name="T74" fmla="*/ 1360 w 2058"/>
              <a:gd name="T75" fmla="*/ 295 h 878"/>
              <a:gd name="T76" fmla="*/ 1306 w 2058"/>
              <a:gd name="T77" fmla="*/ 318 h 878"/>
              <a:gd name="T78" fmla="*/ 1249 w 2058"/>
              <a:gd name="T79" fmla="*/ 339 h 878"/>
              <a:gd name="T80" fmla="*/ 1183 w 2058"/>
              <a:gd name="T81" fmla="*/ 356 h 878"/>
              <a:gd name="T82" fmla="*/ 1116 w 2058"/>
              <a:gd name="T83" fmla="*/ 367 h 878"/>
              <a:gd name="T84" fmla="*/ 1051 w 2058"/>
              <a:gd name="T85" fmla="*/ 371 h 878"/>
              <a:gd name="T86" fmla="*/ 984 w 2058"/>
              <a:gd name="T87" fmla="*/ 369 h 878"/>
              <a:gd name="T88" fmla="*/ 918 w 2058"/>
              <a:gd name="T89" fmla="*/ 360 h 878"/>
              <a:gd name="T90" fmla="*/ 854 w 2058"/>
              <a:gd name="T91" fmla="*/ 344 h 878"/>
              <a:gd name="T92" fmla="*/ 789 w 2058"/>
              <a:gd name="T93" fmla="*/ 323 h 878"/>
              <a:gd name="T94" fmla="*/ 734 w 2058"/>
              <a:gd name="T95" fmla="*/ 298 h 878"/>
              <a:gd name="T96" fmla="*/ 681 w 2058"/>
              <a:gd name="T97" fmla="*/ 270 h 878"/>
              <a:gd name="T98" fmla="*/ 633 w 2058"/>
              <a:gd name="T99" fmla="*/ 239 h 878"/>
              <a:gd name="T100" fmla="*/ 588 w 2058"/>
              <a:gd name="T101" fmla="*/ 202 h 878"/>
              <a:gd name="T102" fmla="*/ 546 w 2058"/>
              <a:gd name="T103" fmla="*/ 164 h 878"/>
              <a:gd name="T104" fmla="*/ 507 w 2058"/>
              <a:gd name="T105" fmla="*/ 120 h 878"/>
              <a:gd name="T106" fmla="*/ 472 w 2058"/>
              <a:gd name="T107" fmla="*/ 74 h 878"/>
              <a:gd name="T108" fmla="*/ 440 w 2058"/>
              <a:gd name="T109" fmla="*/ 22 h 878"/>
              <a:gd name="T110" fmla="*/ 440 w 2058"/>
              <a:gd name="T111" fmla="*/ 22 h 878"/>
              <a:gd name="T112" fmla="*/ 135 w 2058"/>
              <a:gd name="T113" fmla="*/ 0 h 878"/>
              <a:gd name="T114" fmla="*/ 0 w 2058"/>
              <a:gd name="T115" fmla="*/ 275 h 878"/>
              <a:gd name="T116" fmla="*/ 0 w 2058"/>
              <a:gd name="T117" fmla="*/ 275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58" h="878">
                <a:moveTo>
                  <a:pt x="0" y="275"/>
                </a:moveTo>
                <a:lnTo>
                  <a:pt x="45" y="347"/>
                </a:lnTo>
                <a:lnTo>
                  <a:pt x="94" y="415"/>
                </a:lnTo>
                <a:lnTo>
                  <a:pt x="146" y="478"/>
                </a:lnTo>
                <a:lnTo>
                  <a:pt x="202" y="537"/>
                </a:lnTo>
                <a:lnTo>
                  <a:pt x="261" y="591"/>
                </a:lnTo>
                <a:lnTo>
                  <a:pt x="325" y="642"/>
                </a:lnTo>
                <a:lnTo>
                  <a:pt x="392" y="688"/>
                </a:lnTo>
                <a:lnTo>
                  <a:pt x="463" y="729"/>
                </a:lnTo>
                <a:lnTo>
                  <a:pt x="537" y="765"/>
                </a:lnTo>
                <a:lnTo>
                  <a:pt x="616" y="798"/>
                </a:lnTo>
                <a:lnTo>
                  <a:pt x="705" y="828"/>
                </a:lnTo>
                <a:lnTo>
                  <a:pt x="794" y="851"/>
                </a:lnTo>
                <a:lnTo>
                  <a:pt x="883" y="867"/>
                </a:lnTo>
                <a:lnTo>
                  <a:pt x="972" y="877"/>
                </a:lnTo>
                <a:lnTo>
                  <a:pt x="1062" y="878"/>
                </a:lnTo>
                <a:lnTo>
                  <a:pt x="1152" y="874"/>
                </a:lnTo>
                <a:lnTo>
                  <a:pt x="1242" y="861"/>
                </a:lnTo>
                <a:lnTo>
                  <a:pt x="1332" y="841"/>
                </a:lnTo>
                <a:lnTo>
                  <a:pt x="1422" y="815"/>
                </a:lnTo>
                <a:lnTo>
                  <a:pt x="1502" y="786"/>
                </a:lnTo>
                <a:lnTo>
                  <a:pt x="1578" y="751"/>
                </a:lnTo>
                <a:lnTo>
                  <a:pt x="1650" y="712"/>
                </a:lnTo>
                <a:lnTo>
                  <a:pt x="1719" y="670"/>
                </a:lnTo>
                <a:lnTo>
                  <a:pt x="1784" y="622"/>
                </a:lnTo>
                <a:lnTo>
                  <a:pt x="1846" y="571"/>
                </a:lnTo>
                <a:lnTo>
                  <a:pt x="1904" y="514"/>
                </a:lnTo>
                <a:lnTo>
                  <a:pt x="1959" y="453"/>
                </a:lnTo>
                <a:lnTo>
                  <a:pt x="2011" y="387"/>
                </a:lnTo>
                <a:lnTo>
                  <a:pt x="2058" y="317"/>
                </a:lnTo>
                <a:lnTo>
                  <a:pt x="1753" y="339"/>
                </a:lnTo>
                <a:lnTo>
                  <a:pt x="1619" y="64"/>
                </a:lnTo>
                <a:lnTo>
                  <a:pt x="1583" y="112"/>
                </a:lnTo>
                <a:lnTo>
                  <a:pt x="1545" y="157"/>
                </a:lnTo>
                <a:lnTo>
                  <a:pt x="1503" y="197"/>
                </a:lnTo>
                <a:lnTo>
                  <a:pt x="1458" y="234"/>
                </a:lnTo>
                <a:lnTo>
                  <a:pt x="1410" y="266"/>
                </a:lnTo>
                <a:lnTo>
                  <a:pt x="1360" y="295"/>
                </a:lnTo>
                <a:lnTo>
                  <a:pt x="1306" y="318"/>
                </a:lnTo>
                <a:lnTo>
                  <a:pt x="1249" y="339"/>
                </a:lnTo>
                <a:lnTo>
                  <a:pt x="1183" y="356"/>
                </a:lnTo>
                <a:lnTo>
                  <a:pt x="1116" y="367"/>
                </a:lnTo>
                <a:lnTo>
                  <a:pt x="1051" y="371"/>
                </a:lnTo>
                <a:lnTo>
                  <a:pt x="984" y="369"/>
                </a:lnTo>
                <a:lnTo>
                  <a:pt x="918" y="360"/>
                </a:lnTo>
                <a:lnTo>
                  <a:pt x="854" y="344"/>
                </a:lnTo>
                <a:lnTo>
                  <a:pt x="789" y="323"/>
                </a:lnTo>
                <a:lnTo>
                  <a:pt x="734" y="298"/>
                </a:lnTo>
                <a:lnTo>
                  <a:pt x="681" y="270"/>
                </a:lnTo>
                <a:lnTo>
                  <a:pt x="633" y="239"/>
                </a:lnTo>
                <a:lnTo>
                  <a:pt x="588" y="202"/>
                </a:lnTo>
                <a:lnTo>
                  <a:pt x="546" y="164"/>
                </a:lnTo>
                <a:lnTo>
                  <a:pt x="507" y="120"/>
                </a:lnTo>
                <a:lnTo>
                  <a:pt x="472" y="74"/>
                </a:lnTo>
                <a:lnTo>
                  <a:pt x="440" y="22"/>
                </a:lnTo>
                <a:lnTo>
                  <a:pt x="440" y="22"/>
                </a:lnTo>
                <a:lnTo>
                  <a:pt x="135" y="0"/>
                </a:lnTo>
                <a:lnTo>
                  <a:pt x="0" y="275"/>
                </a:lnTo>
                <a:lnTo>
                  <a:pt x="0" y="275"/>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68" name="Group 67">
            <a:extLst>
              <a:ext uri="{FF2B5EF4-FFF2-40B4-BE49-F238E27FC236}">
                <a16:creationId xmlns:a16="http://schemas.microsoft.com/office/drawing/2014/main" id="{E69EBCDF-1309-E431-D817-2BE98E9BAB1E}"/>
              </a:ext>
            </a:extLst>
          </p:cNvPr>
          <p:cNvGrpSpPr/>
          <p:nvPr/>
        </p:nvGrpSpPr>
        <p:grpSpPr>
          <a:xfrm rot="16200000">
            <a:off x="9029208" y="4118900"/>
            <a:ext cx="6615526" cy="2210336"/>
            <a:chOff x="1217002" y="6018976"/>
            <a:chExt cx="4611306" cy="1540699"/>
          </a:xfrm>
        </p:grpSpPr>
        <p:sp>
          <p:nvSpPr>
            <p:cNvPr id="63" name="Freeform: Shape 62">
              <a:extLst>
                <a:ext uri="{FF2B5EF4-FFF2-40B4-BE49-F238E27FC236}">
                  <a16:creationId xmlns:a16="http://schemas.microsoft.com/office/drawing/2014/main" id="{04EC2435-C38E-5DEB-72D6-4ABBBBC7BF2C}"/>
                </a:ext>
                <a:ext uri="{C183D7F6-B498-43B3-948B-1728B52AA6E4}">
                  <adec:decorative xmlns:adec="http://schemas.microsoft.com/office/drawing/2017/decorative" val="1"/>
                </a:ext>
              </a:extLst>
            </p:cNvPr>
            <p:cNvSpPr/>
            <p:nvPr userDrawn="1"/>
          </p:nvSpPr>
          <p:spPr>
            <a:xfrm flipH="1">
              <a:off x="1217002" y="6018976"/>
              <a:ext cx="2300115" cy="1540699"/>
            </a:xfrm>
            <a:custGeom>
              <a:avLst/>
              <a:gdLst>
                <a:gd name="connsiteX0" fmla="*/ 1150058 w 2300115"/>
                <a:gd name="connsiteY0" fmla="*/ 0 h 1540699"/>
                <a:gd name="connsiteX1" fmla="*/ 2300115 w 2300115"/>
                <a:gd name="connsiteY1" fmla="*/ 1150058 h 1540699"/>
                <a:gd name="connsiteX2" fmla="*/ 1909474 w 2300115"/>
                <a:gd name="connsiteY2" fmla="*/ 1540699 h 1540699"/>
                <a:gd name="connsiteX3" fmla="*/ 390642 w 2300115"/>
                <a:gd name="connsiteY3" fmla="*/ 1540699 h 1540699"/>
                <a:gd name="connsiteX4" fmla="*/ 0 w 2300115"/>
                <a:gd name="connsiteY4" fmla="*/ 1150058 h 1540699"/>
                <a:gd name="connsiteX0" fmla="*/ 390642 w 2300115"/>
                <a:gd name="connsiteY0" fmla="*/ 1540699 h 1632139"/>
                <a:gd name="connsiteX1" fmla="*/ 0 w 2300115"/>
                <a:gd name="connsiteY1" fmla="*/ 1150058 h 1632139"/>
                <a:gd name="connsiteX2" fmla="*/ 1150058 w 2300115"/>
                <a:gd name="connsiteY2" fmla="*/ 0 h 1632139"/>
                <a:gd name="connsiteX3" fmla="*/ 2300115 w 2300115"/>
                <a:gd name="connsiteY3" fmla="*/ 1150058 h 1632139"/>
                <a:gd name="connsiteX4" fmla="*/ 1909474 w 2300115"/>
                <a:gd name="connsiteY4" fmla="*/ 1540699 h 1632139"/>
                <a:gd name="connsiteX5" fmla="*/ 482082 w 2300115"/>
                <a:gd name="connsiteY5" fmla="*/ 1632139 h 1632139"/>
                <a:gd name="connsiteX0" fmla="*/ 390642 w 2300115"/>
                <a:gd name="connsiteY0" fmla="*/ 1540699 h 1540699"/>
                <a:gd name="connsiteX1" fmla="*/ 0 w 2300115"/>
                <a:gd name="connsiteY1" fmla="*/ 1150058 h 1540699"/>
                <a:gd name="connsiteX2" fmla="*/ 1150058 w 2300115"/>
                <a:gd name="connsiteY2" fmla="*/ 0 h 1540699"/>
                <a:gd name="connsiteX3" fmla="*/ 2300115 w 2300115"/>
                <a:gd name="connsiteY3" fmla="*/ 1150058 h 1540699"/>
                <a:gd name="connsiteX4" fmla="*/ 1909474 w 2300115"/>
                <a:gd name="connsiteY4" fmla="*/ 1540699 h 1540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115" h="1540699">
                  <a:moveTo>
                    <a:pt x="390642" y="1540699"/>
                  </a:moveTo>
                  <a:lnTo>
                    <a:pt x="0" y="1150058"/>
                  </a:lnTo>
                  <a:lnTo>
                    <a:pt x="1150058" y="0"/>
                  </a:lnTo>
                  <a:lnTo>
                    <a:pt x="2300115" y="1150058"/>
                  </a:lnTo>
                  <a:lnTo>
                    <a:pt x="1909474" y="1540699"/>
                  </a:lnTo>
                </a:path>
              </a:pathLst>
            </a:cu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err="1">
                <a:solidFill>
                  <a:schemeClr val="tx1"/>
                </a:solidFill>
              </a:endParaRPr>
            </a:p>
          </p:txBody>
        </p:sp>
        <p:sp>
          <p:nvSpPr>
            <p:cNvPr id="64" name="Freeform: Shape 63">
              <a:extLst>
                <a:ext uri="{FF2B5EF4-FFF2-40B4-BE49-F238E27FC236}">
                  <a16:creationId xmlns:a16="http://schemas.microsoft.com/office/drawing/2014/main" id="{E833048C-83AE-650B-C145-7F0207D0E8CD}"/>
                </a:ext>
                <a:ext uri="{C183D7F6-B498-43B3-948B-1728B52AA6E4}">
                  <adec:decorative xmlns:adec="http://schemas.microsoft.com/office/drawing/2017/decorative" val="1"/>
                </a:ext>
              </a:extLst>
            </p:cNvPr>
            <p:cNvSpPr/>
            <p:nvPr userDrawn="1"/>
          </p:nvSpPr>
          <p:spPr>
            <a:xfrm flipH="1">
              <a:off x="3528193" y="6018976"/>
              <a:ext cx="2300115" cy="1540699"/>
            </a:xfrm>
            <a:custGeom>
              <a:avLst/>
              <a:gdLst>
                <a:gd name="connsiteX0" fmla="*/ 1150058 w 2300115"/>
                <a:gd name="connsiteY0" fmla="*/ 0 h 1540699"/>
                <a:gd name="connsiteX1" fmla="*/ 2300115 w 2300115"/>
                <a:gd name="connsiteY1" fmla="*/ 1150058 h 1540699"/>
                <a:gd name="connsiteX2" fmla="*/ 1909474 w 2300115"/>
                <a:gd name="connsiteY2" fmla="*/ 1540699 h 1540699"/>
                <a:gd name="connsiteX3" fmla="*/ 390642 w 2300115"/>
                <a:gd name="connsiteY3" fmla="*/ 1540699 h 1540699"/>
                <a:gd name="connsiteX4" fmla="*/ 0 w 2300115"/>
                <a:gd name="connsiteY4" fmla="*/ 1150058 h 1540699"/>
                <a:gd name="connsiteX0" fmla="*/ 390642 w 2300115"/>
                <a:gd name="connsiteY0" fmla="*/ 1540699 h 1632139"/>
                <a:gd name="connsiteX1" fmla="*/ 0 w 2300115"/>
                <a:gd name="connsiteY1" fmla="*/ 1150058 h 1632139"/>
                <a:gd name="connsiteX2" fmla="*/ 1150058 w 2300115"/>
                <a:gd name="connsiteY2" fmla="*/ 0 h 1632139"/>
                <a:gd name="connsiteX3" fmla="*/ 2300115 w 2300115"/>
                <a:gd name="connsiteY3" fmla="*/ 1150058 h 1632139"/>
                <a:gd name="connsiteX4" fmla="*/ 1909474 w 2300115"/>
                <a:gd name="connsiteY4" fmla="*/ 1540699 h 1632139"/>
                <a:gd name="connsiteX5" fmla="*/ 482082 w 2300115"/>
                <a:gd name="connsiteY5" fmla="*/ 1632139 h 1632139"/>
                <a:gd name="connsiteX0" fmla="*/ 390642 w 2300115"/>
                <a:gd name="connsiteY0" fmla="*/ 1540699 h 1540699"/>
                <a:gd name="connsiteX1" fmla="*/ 0 w 2300115"/>
                <a:gd name="connsiteY1" fmla="*/ 1150058 h 1540699"/>
                <a:gd name="connsiteX2" fmla="*/ 1150058 w 2300115"/>
                <a:gd name="connsiteY2" fmla="*/ 0 h 1540699"/>
                <a:gd name="connsiteX3" fmla="*/ 2300115 w 2300115"/>
                <a:gd name="connsiteY3" fmla="*/ 1150058 h 1540699"/>
                <a:gd name="connsiteX4" fmla="*/ 1909474 w 2300115"/>
                <a:gd name="connsiteY4" fmla="*/ 1540699 h 1540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115" h="1540699">
                  <a:moveTo>
                    <a:pt x="390642" y="1540699"/>
                  </a:moveTo>
                  <a:lnTo>
                    <a:pt x="0" y="1150058"/>
                  </a:lnTo>
                  <a:lnTo>
                    <a:pt x="1150058" y="0"/>
                  </a:lnTo>
                  <a:lnTo>
                    <a:pt x="2300115" y="1150058"/>
                  </a:lnTo>
                  <a:lnTo>
                    <a:pt x="1909474" y="1540699"/>
                  </a:lnTo>
                </a:path>
              </a:pathLst>
            </a:cu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err="1">
                <a:solidFill>
                  <a:schemeClr val="tx1"/>
                </a:solidFill>
              </a:endParaRPr>
            </a:p>
          </p:txBody>
        </p:sp>
      </p:grpSp>
      <p:pic>
        <p:nvPicPr>
          <p:cNvPr id="38" name="Graphic 37">
            <a:extLst>
              <a:ext uri="{FF2B5EF4-FFF2-40B4-BE49-F238E27FC236}">
                <a16:creationId xmlns:a16="http://schemas.microsoft.com/office/drawing/2014/main" id="{D2AB8510-BF39-D253-AD3F-A4BD8F903F9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23020" y="2572896"/>
            <a:ext cx="2246953" cy="2246953"/>
          </a:xfrm>
          <a:prstGeom prst="rect">
            <a:avLst/>
          </a:prstGeom>
        </p:spPr>
      </p:pic>
      <p:sp>
        <p:nvSpPr>
          <p:cNvPr id="39" name="Rectangle 38">
            <a:extLst>
              <a:ext uri="{FF2B5EF4-FFF2-40B4-BE49-F238E27FC236}">
                <a16:creationId xmlns:a16="http://schemas.microsoft.com/office/drawing/2014/main" id="{E540736D-574E-3AE0-BFEF-F27A5CC1CE71}"/>
              </a:ext>
            </a:extLst>
          </p:cNvPr>
          <p:cNvSpPr>
            <a:spLocks/>
          </p:cNvSpPr>
          <p:nvPr/>
        </p:nvSpPr>
        <p:spPr>
          <a:xfrm>
            <a:off x="359230" y="2108623"/>
            <a:ext cx="4706257" cy="116137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72000" bIns="0" numCol="1" spcCol="0" rtlCol="0" fromWordArt="0" anchor="t" anchorCtr="0" forceAA="0" compatLnSpc="1">
            <a:prstTxWarp prst="textNoShape">
              <a:avLst/>
            </a:prstTxWarp>
            <a:noAutofit/>
          </a:bodyPr>
          <a:lstStyle/>
          <a:p>
            <a:r>
              <a:rPr lang="en-US" sz="1400" dirty="0">
                <a:solidFill>
                  <a:schemeClr val="tx1"/>
                </a:solidFill>
              </a:rPr>
              <a:t>Campaign managers manage change requests to their sector content. They have responsibility that the Sector head has agreed to the change and they will then ensure the translation process has been followed.</a:t>
            </a:r>
          </a:p>
        </p:txBody>
      </p:sp>
      <p:sp>
        <p:nvSpPr>
          <p:cNvPr id="40" name="Rectangle 39">
            <a:extLst>
              <a:ext uri="{FF2B5EF4-FFF2-40B4-BE49-F238E27FC236}">
                <a16:creationId xmlns:a16="http://schemas.microsoft.com/office/drawing/2014/main" id="{E5CE73A2-4C4F-F4FA-A2B3-559CAD72107B}"/>
              </a:ext>
            </a:extLst>
          </p:cNvPr>
          <p:cNvSpPr/>
          <p:nvPr/>
        </p:nvSpPr>
        <p:spPr>
          <a:xfrm>
            <a:off x="359230" y="5644520"/>
            <a:ext cx="4706257" cy="116137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72000" bIns="0" numCol="1" spcCol="0" rtlCol="0" fromWordArt="0" anchor="t" anchorCtr="0" forceAA="0" compatLnSpc="1">
            <a:prstTxWarp prst="textNoShape">
              <a:avLst/>
            </a:prstTxWarp>
            <a:noAutofit/>
          </a:bodyPr>
          <a:lstStyle/>
          <a:p>
            <a:r>
              <a:rPr lang="pl-PL" sz="1400" dirty="0">
                <a:solidFill>
                  <a:schemeClr val="tx1"/>
                </a:solidFill>
              </a:rPr>
              <a:t>T</a:t>
            </a:r>
            <a:r>
              <a:rPr lang="en-US" sz="1400" dirty="0">
                <a:solidFill>
                  <a:schemeClr val="tx1"/>
                </a:solidFill>
              </a:rPr>
              <a:t>hey will have responsibility to qualify the translation text against the original English version and sign off / amend as required.  This will be sent to them by the Primary contact.</a:t>
            </a:r>
          </a:p>
        </p:txBody>
      </p:sp>
      <p:sp>
        <p:nvSpPr>
          <p:cNvPr id="41" name="Rectangle 40">
            <a:extLst>
              <a:ext uri="{FF2B5EF4-FFF2-40B4-BE49-F238E27FC236}">
                <a16:creationId xmlns:a16="http://schemas.microsoft.com/office/drawing/2014/main" id="{B64A4E24-105A-79E1-0CD4-1E420944CADD}"/>
              </a:ext>
            </a:extLst>
          </p:cNvPr>
          <p:cNvSpPr>
            <a:spLocks/>
          </p:cNvSpPr>
          <p:nvPr/>
        </p:nvSpPr>
        <p:spPr>
          <a:xfrm>
            <a:off x="8292758" y="2148902"/>
            <a:ext cx="4706257" cy="116137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72000" bIns="0" numCol="1" spcCol="0" rtlCol="0" fromWordArt="0" anchor="t" anchorCtr="0" forceAA="0" compatLnSpc="1">
            <a:prstTxWarp prst="textNoShape">
              <a:avLst/>
            </a:prstTxWarp>
            <a:noAutofit/>
          </a:bodyPr>
          <a:lstStyle/>
          <a:p>
            <a:r>
              <a:rPr lang="en-US" sz="1400" dirty="0">
                <a:solidFill>
                  <a:schemeClr val="tx1"/>
                </a:solidFill>
              </a:rPr>
              <a:t>Regional colleagues should </a:t>
            </a:r>
            <a:r>
              <a:rPr lang="en-US" sz="1400">
                <a:solidFill>
                  <a:schemeClr val="tx1"/>
                </a:solidFill>
              </a:rPr>
              <a:t>be 'aware' </a:t>
            </a:r>
            <a:endParaRPr lang="en-US" sz="1400" dirty="0">
              <a:solidFill>
                <a:schemeClr val="tx1"/>
              </a:solidFill>
            </a:endParaRPr>
          </a:p>
        </p:txBody>
      </p:sp>
    </p:spTree>
    <p:custDataLst>
      <p:tags r:id="rId1"/>
    </p:custDataLst>
    <p:extLst>
      <p:ext uri="{BB962C8B-B14F-4D97-AF65-F5344CB8AC3E}">
        <p14:creationId xmlns:p14="http://schemas.microsoft.com/office/powerpoint/2010/main" val="8041546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K_TEMPLATE_VERSION" val="230124"/>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SUBAG" val="0"/>
</p:tagLst>
</file>

<file path=ppt/tags/tag11.xml><?xml version="1.0" encoding="utf-8"?>
<p:tagLst xmlns:a="http://schemas.openxmlformats.org/drawingml/2006/main" xmlns:r="http://schemas.openxmlformats.org/officeDocument/2006/relationships" xmlns:p="http://schemas.openxmlformats.org/presentationml/2006/main">
  <p:tag name="SK_CS_VERSION" val="230322"/>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SK_CS_VERSION" val="230322"/>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SK_CS_VERSION" val="230322"/>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SK_CS_VERSION" val="230322"/>
</p:tagLst>
</file>

<file path=ppt/tags/tag18.xml><?xml version="1.0" encoding="utf-8"?>
<p:tagLst xmlns:a="http://schemas.openxmlformats.org/drawingml/2006/main" xmlns:r="http://schemas.openxmlformats.org/officeDocument/2006/relationships" xmlns:p="http://schemas.openxmlformats.org/presentationml/2006/main">
  <p:tag name="SKSUMBOX_BACK" val="SMALL_BOTTOM"/>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SK_CS_VERSION" val="230322"/>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SK_CS_VERSION" val="230322"/>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SKSUMBOX_BACK" val="RIGHT"/>
</p:tagLst>
</file>

<file path=ppt/tags/tag25.xml><?xml version="1.0" encoding="utf-8"?>
<p:tagLst xmlns:a="http://schemas.openxmlformats.org/drawingml/2006/main" xmlns:r="http://schemas.openxmlformats.org/officeDocument/2006/relationships" xmlns:p="http://schemas.openxmlformats.org/presentationml/2006/main">
  <p:tag name="SK_CS_VERSION" val="230322"/>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SK_CS_VERSION" val="230322"/>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SK_CS_VERSION" val="230322"/>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SK_CS_VERSION" val="230322"/>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SK_CS_VERSION" val="230322"/>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SK_CS_VERSION" val="230322"/>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SK_CS_VERSION" val="230322"/>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SK_CS_VERSION" val="230322"/>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imonKucher_theme_16-9">
  <a:themeElements>
    <a:clrScheme name="Custom 3">
      <a:dk1>
        <a:srgbClr val="212721"/>
      </a:dk1>
      <a:lt1>
        <a:srgbClr val="FFFFFF"/>
      </a:lt1>
      <a:dk2>
        <a:srgbClr val="6DB1C7"/>
      </a:dk2>
      <a:lt2>
        <a:srgbClr val="9E968F"/>
      </a:lt2>
      <a:accent1>
        <a:srgbClr val="A8B9C3"/>
      </a:accent1>
      <a:accent2>
        <a:srgbClr val="1496CC"/>
      </a:accent2>
      <a:accent3>
        <a:srgbClr val="47CCCC"/>
      </a:accent3>
      <a:accent4>
        <a:srgbClr val="7A82CC"/>
      </a:accent4>
      <a:accent5>
        <a:srgbClr val="F47A3D"/>
      </a:accent5>
      <a:accent6>
        <a:srgbClr val="FFCC00"/>
      </a:accent6>
      <a:hlink>
        <a:srgbClr val="C80041"/>
      </a:hlink>
      <a:folHlink>
        <a:srgbClr val="2DA1A1"/>
      </a:folHlink>
    </a:clrScheme>
    <a:fontScheme name="Custom 2">
      <a:majorFont>
        <a:latin typeface="SimonKucher"/>
        <a:ea typeface=""/>
        <a:cs typeface=""/>
      </a:majorFont>
      <a:minorFont>
        <a:latin typeface="SimonKucher"/>
        <a:ea typeface=""/>
        <a:cs typeface=""/>
      </a:minorFont>
    </a:fontScheme>
    <a:fmtScheme name="Simon-Kucher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40000"/>
            <a:lumOff val="60000"/>
          </a:schemeClr>
        </a:solidFill>
        <a:ln w="9525">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1400" dirty="0" err="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6D6E6A"/>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79388" indent="-179388">
          <a:lnSpc>
            <a:spcPct val="110000"/>
          </a:lnSpc>
          <a:spcBef>
            <a:spcPts val="800"/>
          </a:spcBef>
          <a:buFont typeface="Wingdings" panose="05000000000000000000" pitchFamily="2" charset="2"/>
          <a:buChar char="§"/>
          <a:defRPr sz="1400" dirty="0" err="1" smtClean="0"/>
        </a:defPPr>
      </a:lstStyle>
    </a:txDef>
  </a:objectDefaults>
  <a:extraClrSchemeLst/>
  <a:custClrLst>
    <a:custClr name="Simon-Kucher Ruby">
      <a:srgbClr val="C80041"/>
    </a:custClr>
    <a:custClr name="Cranberry">
      <a:srgbClr val="9E1649"/>
    </a:custClr>
    <a:custClr name="Salmon">
      <a:srgbClr val="E8526B"/>
    </a:custClr>
    <a:custClr name="Charcol">
      <a:srgbClr val="323F48"/>
    </a:custClr>
    <a:custClr name="Ice blue">
      <a:srgbClr val="4A5F6B"/>
    </a:custClr>
    <a:custClr>
      <a:srgbClr val="FFFFFF"/>
    </a:custClr>
    <a:custClr>
      <a:srgbClr val="FFFFFF"/>
    </a:custClr>
    <a:custClr>
      <a:srgbClr val="FFFFFF"/>
    </a:custClr>
    <a:custClr>
      <a:srgbClr val="FFFFFF"/>
    </a:custClr>
    <a:custClr>
      <a:srgbClr val="FFFFFF"/>
    </a:custClr>
    <a:custClr name="Traffic Green">
      <a:srgbClr val="2FA74D"/>
    </a:custClr>
    <a:custClr name="Traffic Orange">
      <a:srgbClr val="FFCC66"/>
    </a:custClr>
    <a:custClr name="Traffic Red">
      <a:srgbClr val="E45444"/>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63BE7B"/>
    </a:custClr>
    <a:custClr>
      <a:srgbClr val="86C97E"/>
    </a:custClr>
    <a:custClr>
      <a:srgbClr val="A9D27F"/>
    </a:custClr>
    <a:custClr>
      <a:srgbClr val="CCDD82"/>
    </a:custClr>
    <a:custClr>
      <a:srgbClr val="EEE683"/>
    </a:custClr>
    <a:custClr>
      <a:srgbClr val="FCDA7C"/>
    </a:custClr>
    <a:custClr>
      <a:srgbClr val="F6B86E"/>
    </a:custClr>
    <a:custClr>
      <a:srgbClr val="F09760"/>
    </a:custClr>
    <a:custClr>
      <a:srgbClr val="EA7552"/>
    </a:custClr>
    <a:custClr>
      <a:srgbClr val="E45444"/>
    </a:custClr>
    <a:custClr>
      <a:srgbClr val="B1DEBD"/>
    </a:custClr>
    <a:custClr>
      <a:srgbClr val="C2E4BE"/>
    </a:custClr>
    <a:custClr>
      <a:srgbClr val="D4E8BF"/>
    </a:custClr>
    <a:custClr>
      <a:srgbClr val="E5EEC0"/>
    </a:custClr>
    <a:custClr>
      <a:srgbClr val="F6F2C1"/>
    </a:custClr>
    <a:custClr>
      <a:srgbClr val="FDECBD"/>
    </a:custClr>
    <a:custClr>
      <a:srgbClr val="FADBB6"/>
    </a:custClr>
    <a:custClr>
      <a:srgbClr val="F7CBAF"/>
    </a:custClr>
    <a:custClr>
      <a:srgbClr val="F4BAA8"/>
    </a:custClr>
    <a:custClr>
      <a:srgbClr val="F1A9A1"/>
    </a:custClr>
    <a:custClr>
      <a:srgbClr val="D0EBD7"/>
    </a:custClr>
    <a:custClr>
      <a:srgbClr val="DAEFD8"/>
    </a:custClr>
    <a:custClr>
      <a:srgbClr val="E5F1D8"/>
    </a:custClr>
    <a:custClr>
      <a:srgbClr val="F0F5D9"/>
    </a:custClr>
    <a:custClr>
      <a:srgbClr val="FAF7DA"/>
    </a:custClr>
    <a:custClr>
      <a:srgbClr val="FEF4D7"/>
    </a:custClr>
    <a:custClr>
      <a:srgbClr val="FCEAD3"/>
    </a:custClr>
    <a:custClr>
      <a:srgbClr val="FAE0CF"/>
    </a:custClr>
    <a:custClr>
      <a:srgbClr val="F9D5CB"/>
    </a:custClr>
    <a:custClr>
      <a:srgbClr val="F7CBC7"/>
    </a:custClr>
  </a:custClrLst>
  <a:extLst>
    <a:ext uri="{05A4C25C-085E-4340-85A3-A5531E510DB2}">
      <thm15:themeFamily xmlns:thm15="http://schemas.microsoft.com/office/thememl/2012/main" name="Template_new.potx" id="{95779FB5-C130-48D3-B242-6C1EE5559E65}" vid="{9226F265-EF90-4334-BCD0-DEAC6DF59662}"/>
    </a:ext>
  </a:extLst>
</a:theme>
</file>

<file path=ppt/theme/theme2.xml><?xml version="1.0" encoding="utf-8"?>
<a:theme xmlns:a="http://schemas.openxmlformats.org/drawingml/2006/main" name="SimonKucher_theme_16-9">
  <a:themeElements>
    <a:clrScheme name="Custom 3">
      <a:dk1>
        <a:srgbClr val="212721"/>
      </a:dk1>
      <a:lt1>
        <a:srgbClr val="FFFFFF"/>
      </a:lt1>
      <a:dk2>
        <a:srgbClr val="6DB1C7"/>
      </a:dk2>
      <a:lt2>
        <a:srgbClr val="9E968F"/>
      </a:lt2>
      <a:accent1>
        <a:srgbClr val="A8B9C3"/>
      </a:accent1>
      <a:accent2>
        <a:srgbClr val="1496CC"/>
      </a:accent2>
      <a:accent3>
        <a:srgbClr val="47CCCC"/>
      </a:accent3>
      <a:accent4>
        <a:srgbClr val="7A82CC"/>
      </a:accent4>
      <a:accent5>
        <a:srgbClr val="F47A3D"/>
      </a:accent5>
      <a:accent6>
        <a:srgbClr val="FFCC00"/>
      </a:accent6>
      <a:hlink>
        <a:srgbClr val="C80041"/>
      </a:hlink>
      <a:folHlink>
        <a:srgbClr val="2DA1A1"/>
      </a:folHlink>
    </a:clrScheme>
    <a:fontScheme name="Custom 2">
      <a:majorFont>
        <a:latin typeface="SimonKucher"/>
        <a:ea typeface=""/>
        <a:cs typeface=""/>
      </a:majorFont>
      <a:minorFont>
        <a:latin typeface="SimonKucher"/>
        <a:ea typeface=""/>
        <a:cs typeface=""/>
      </a:minorFont>
    </a:fontScheme>
    <a:fmtScheme name="Simon-Kucher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40000"/>
            <a:lumOff val="60000"/>
          </a:schemeClr>
        </a:solidFill>
        <a:ln w="9525">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1400" dirty="0" err="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6D6E6A"/>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79388" indent="-179388">
          <a:lnSpc>
            <a:spcPct val="110000"/>
          </a:lnSpc>
          <a:spcBef>
            <a:spcPts val="800"/>
          </a:spcBef>
          <a:buFont typeface="Wingdings" panose="05000000000000000000" pitchFamily="2" charset="2"/>
          <a:buChar char="§"/>
          <a:defRPr sz="1400" dirty="0" err="1" smtClean="0"/>
        </a:defPPr>
      </a:lstStyle>
    </a:txDef>
  </a:objectDefaults>
  <a:extraClrSchemeLst/>
  <a:custClrLst>
    <a:custClr name="Simon-Kucher Ruby">
      <a:srgbClr val="C80041"/>
    </a:custClr>
    <a:custClr name="Cranberry">
      <a:srgbClr val="9E1649"/>
    </a:custClr>
    <a:custClr name="Salmon">
      <a:srgbClr val="E8526B"/>
    </a:custClr>
    <a:custClr name="Charcol">
      <a:srgbClr val="323F48"/>
    </a:custClr>
    <a:custClr name="Ice blue">
      <a:srgbClr val="4A5F6B"/>
    </a:custClr>
    <a:custClr>
      <a:srgbClr val="FFFFFF"/>
    </a:custClr>
    <a:custClr>
      <a:srgbClr val="FFFFFF"/>
    </a:custClr>
    <a:custClr>
      <a:srgbClr val="FFFFFF"/>
    </a:custClr>
    <a:custClr>
      <a:srgbClr val="FFFFFF"/>
    </a:custClr>
    <a:custClr>
      <a:srgbClr val="FFFFFF"/>
    </a:custClr>
    <a:custClr name="Traffic Green">
      <a:srgbClr val="2FA74D"/>
    </a:custClr>
    <a:custClr name="Traffic Orange">
      <a:srgbClr val="FFCC66"/>
    </a:custClr>
    <a:custClr name="Traffic Red">
      <a:srgbClr val="E45444"/>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63BE7B"/>
    </a:custClr>
    <a:custClr>
      <a:srgbClr val="86C97E"/>
    </a:custClr>
    <a:custClr>
      <a:srgbClr val="A9D27F"/>
    </a:custClr>
    <a:custClr>
      <a:srgbClr val="CCDD82"/>
    </a:custClr>
    <a:custClr>
      <a:srgbClr val="EEE683"/>
    </a:custClr>
    <a:custClr>
      <a:srgbClr val="FCDA7C"/>
    </a:custClr>
    <a:custClr>
      <a:srgbClr val="F6B86E"/>
    </a:custClr>
    <a:custClr>
      <a:srgbClr val="F09760"/>
    </a:custClr>
    <a:custClr>
      <a:srgbClr val="EA7552"/>
    </a:custClr>
    <a:custClr>
      <a:srgbClr val="E45444"/>
    </a:custClr>
    <a:custClr>
      <a:srgbClr val="B1DEBD"/>
    </a:custClr>
    <a:custClr>
      <a:srgbClr val="C2E4BE"/>
    </a:custClr>
    <a:custClr>
      <a:srgbClr val="D4E8BF"/>
    </a:custClr>
    <a:custClr>
      <a:srgbClr val="E5EEC0"/>
    </a:custClr>
    <a:custClr>
      <a:srgbClr val="F6F2C1"/>
    </a:custClr>
    <a:custClr>
      <a:srgbClr val="FDECBD"/>
    </a:custClr>
    <a:custClr>
      <a:srgbClr val="FADBB6"/>
    </a:custClr>
    <a:custClr>
      <a:srgbClr val="F7CBAF"/>
    </a:custClr>
    <a:custClr>
      <a:srgbClr val="F4BAA8"/>
    </a:custClr>
    <a:custClr>
      <a:srgbClr val="F1A9A1"/>
    </a:custClr>
    <a:custClr>
      <a:srgbClr val="D0EBD7"/>
    </a:custClr>
    <a:custClr>
      <a:srgbClr val="DAEFD8"/>
    </a:custClr>
    <a:custClr>
      <a:srgbClr val="E5F1D8"/>
    </a:custClr>
    <a:custClr>
      <a:srgbClr val="F0F5D9"/>
    </a:custClr>
    <a:custClr>
      <a:srgbClr val="FAF7DA"/>
    </a:custClr>
    <a:custClr>
      <a:srgbClr val="FEF4D7"/>
    </a:custClr>
    <a:custClr>
      <a:srgbClr val="FCEAD3"/>
    </a:custClr>
    <a:custClr>
      <a:srgbClr val="FAE0CF"/>
    </a:custClr>
    <a:custClr>
      <a:srgbClr val="F9D5CB"/>
    </a:custClr>
    <a:custClr>
      <a:srgbClr val="F7CBC7"/>
    </a:custClr>
  </a:custClrLst>
  <a:extLst>
    <a:ext uri="{05A4C25C-085E-4340-85A3-A5531E510DB2}">
      <thm15:themeFamily xmlns:thm15="http://schemas.microsoft.com/office/thememl/2012/main" name="Template_Dec-29.potx" id="{3E4FC996-A7EE-4853-AE0F-F9B52FEEF31B}" vid="{03E6DDE8-0A45-4C2F-BF7D-0CC1DF420F19}"/>
    </a:ext>
  </a:extLst>
</a:theme>
</file>

<file path=ppt/theme/theme3.xml><?xml version="1.0" encoding="utf-8"?>
<a:theme xmlns:a="http://schemas.openxmlformats.org/drawingml/2006/main" name="SimonKucher_theme_16-9">
  <a:themeElements>
    <a:clrScheme name="Custom 3">
      <a:dk1>
        <a:srgbClr val="212721"/>
      </a:dk1>
      <a:lt1>
        <a:srgbClr val="FFFFFF"/>
      </a:lt1>
      <a:dk2>
        <a:srgbClr val="6DB1C7"/>
      </a:dk2>
      <a:lt2>
        <a:srgbClr val="9E968F"/>
      </a:lt2>
      <a:accent1>
        <a:srgbClr val="A8B9C3"/>
      </a:accent1>
      <a:accent2>
        <a:srgbClr val="1496CC"/>
      </a:accent2>
      <a:accent3>
        <a:srgbClr val="47CCCC"/>
      </a:accent3>
      <a:accent4>
        <a:srgbClr val="7A82CC"/>
      </a:accent4>
      <a:accent5>
        <a:srgbClr val="F47A3D"/>
      </a:accent5>
      <a:accent6>
        <a:srgbClr val="FFCC00"/>
      </a:accent6>
      <a:hlink>
        <a:srgbClr val="C80041"/>
      </a:hlink>
      <a:folHlink>
        <a:srgbClr val="2DA1A1"/>
      </a:folHlink>
    </a:clrScheme>
    <a:fontScheme name="Custom 2">
      <a:majorFont>
        <a:latin typeface="SimonKucher"/>
        <a:ea typeface=""/>
        <a:cs typeface=""/>
      </a:majorFont>
      <a:minorFont>
        <a:latin typeface="SimonKucher"/>
        <a:ea typeface=""/>
        <a:cs typeface=""/>
      </a:minorFont>
    </a:fontScheme>
    <a:fmtScheme name="Simon-Kucher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40000"/>
            <a:lumOff val="60000"/>
          </a:schemeClr>
        </a:solidFill>
        <a:ln w="9525">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1400" dirty="0" err="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6D6E6A"/>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79388" indent="-179388">
          <a:lnSpc>
            <a:spcPct val="110000"/>
          </a:lnSpc>
          <a:spcBef>
            <a:spcPts val="800"/>
          </a:spcBef>
          <a:buFont typeface="Wingdings" panose="05000000000000000000" pitchFamily="2" charset="2"/>
          <a:buChar char="§"/>
          <a:defRPr sz="1400" dirty="0" err="1" smtClean="0"/>
        </a:defPPr>
      </a:lstStyle>
    </a:txDef>
  </a:objectDefaults>
  <a:extraClrSchemeLst/>
  <a:custClrLst>
    <a:custClr name="Simon-Kucher Ruby">
      <a:srgbClr val="C80041"/>
    </a:custClr>
    <a:custClr name="Cranberry">
      <a:srgbClr val="9E1649"/>
    </a:custClr>
    <a:custClr name="Salmon">
      <a:srgbClr val="E8526B"/>
    </a:custClr>
    <a:custClr name="Charcol">
      <a:srgbClr val="323F48"/>
    </a:custClr>
    <a:custClr name="Ice blue">
      <a:srgbClr val="4A5F6B"/>
    </a:custClr>
    <a:custClr>
      <a:srgbClr val="FFFFFF"/>
    </a:custClr>
    <a:custClr>
      <a:srgbClr val="FFFFFF"/>
    </a:custClr>
    <a:custClr>
      <a:srgbClr val="FFFFFF"/>
    </a:custClr>
    <a:custClr>
      <a:srgbClr val="FFFFFF"/>
    </a:custClr>
    <a:custClr>
      <a:srgbClr val="FFFFFF"/>
    </a:custClr>
    <a:custClr name="Traffic Green">
      <a:srgbClr val="2FA74D"/>
    </a:custClr>
    <a:custClr name="Traffic Orange">
      <a:srgbClr val="FFCC66"/>
    </a:custClr>
    <a:custClr name="Traffic Red">
      <a:srgbClr val="E45444"/>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63BE7B"/>
    </a:custClr>
    <a:custClr>
      <a:srgbClr val="86C97E"/>
    </a:custClr>
    <a:custClr>
      <a:srgbClr val="A9D27F"/>
    </a:custClr>
    <a:custClr>
      <a:srgbClr val="CCDD82"/>
    </a:custClr>
    <a:custClr>
      <a:srgbClr val="EEE683"/>
    </a:custClr>
    <a:custClr>
      <a:srgbClr val="FCDA7C"/>
    </a:custClr>
    <a:custClr>
      <a:srgbClr val="F6B86E"/>
    </a:custClr>
    <a:custClr>
      <a:srgbClr val="F09760"/>
    </a:custClr>
    <a:custClr>
      <a:srgbClr val="EA7552"/>
    </a:custClr>
    <a:custClr>
      <a:srgbClr val="E45444"/>
    </a:custClr>
    <a:custClr>
      <a:srgbClr val="B1DEBD"/>
    </a:custClr>
    <a:custClr>
      <a:srgbClr val="C2E4BE"/>
    </a:custClr>
    <a:custClr>
      <a:srgbClr val="D4E8BF"/>
    </a:custClr>
    <a:custClr>
      <a:srgbClr val="E5EEC0"/>
    </a:custClr>
    <a:custClr>
      <a:srgbClr val="F6F2C1"/>
    </a:custClr>
    <a:custClr>
      <a:srgbClr val="FDECBD"/>
    </a:custClr>
    <a:custClr>
      <a:srgbClr val="FADBB6"/>
    </a:custClr>
    <a:custClr>
      <a:srgbClr val="F7CBAF"/>
    </a:custClr>
    <a:custClr>
      <a:srgbClr val="F4BAA8"/>
    </a:custClr>
    <a:custClr>
      <a:srgbClr val="F1A9A1"/>
    </a:custClr>
    <a:custClr>
      <a:srgbClr val="D0EBD7"/>
    </a:custClr>
    <a:custClr>
      <a:srgbClr val="DAEFD8"/>
    </a:custClr>
    <a:custClr>
      <a:srgbClr val="E5F1D8"/>
    </a:custClr>
    <a:custClr>
      <a:srgbClr val="F0F5D9"/>
    </a:custClr>
    <a:custClr>
      <a:srgbClr val="FAF7DA"/>
    </a:custClr>
    <a:custClr>
      <a:srgbClr val="FEF4D7"/>
    </a:custClr>
    <a:custClr>
      <a:srgbClr val="FCEAD3"/>
    </a:custClr>
    <a:custClr>
      <a:srgbClr val="FAE0CF"/>
    </a:custClr>
    <a:custClr>
      <a:srgbClr val="F9D5CB"/>
    </a:custClr>
    <a:custClr>
      <a:srgbClr val="F7CBC7"/>
    </a:custClr>
  </a:custClrLst>
  <a:extLst>
    <a:ext uri="{05A4C25C-085E-4340-85A3-A5531E510DB2}">
      <thm15:themeFamily xmlns:thm15="http://schemas.microsoft.com/office/thememl/2012/main" name="Template_new.potx" id="{1AC4CAAE-10E2-4B05-82A6-1DE07F3E1536}" vid="{0BD0235B-CF24-48B9-8ECF-129B3EC08867}"/>
    </a:ext>
  </a:extLst>
</a:theme>
</file>

<file path=ppt/theme/theme4.xml><?xml version="1.0" encoding="utf-8"?>
<a:theme xmlns:a="http://schemas.openxmlformats.org/drawingml/2006/main" name="Office Theme">
  <a:themeElements>
    <a:clrScheme name="Simon-Kucher">
      <a:dk1>
        <a:srgbClr val="39322B"/>
      </a:dk1>
      <a:lt1>
        <a:srgbClr val="FFFFFF"/>
      </a:lt1>
      <a:dk2>
        <a:srgbClr val="EBE6D1"/>
      </a:dk2>
      <a:lt2>
        <a:srgbClr val="D4C896"/>
      </a:lt2>
      <a:accent1>
        <a:srgbClr val="C0C0C0"/>
      </a:accent1>
      <a:accent2>
        <a:srgbClr val="95374B"/>
      </a:accent2>
      <a:accent3>
        <a:srgbClr val="395571"/>
      </a:accent3>
      <a:accent4>
        <a:srgbClr val="A5BBD1"/>
      </a:accent4>
      <a:accent5>
        <a:srgbClr val="8A7A6C"/>
      </a:accent5>
      <a:accent6>
        <a:srgbClr val="EEE767"/>
      </a:accent6>
      <a:hlink>
        <a:srgbClr val="95374B"/>
      </a:hlink>
      <a:folHlink>
        <a:srgbClr val="C0C0C0"/>
      </a:folHlink>
    </a:clrScheme>
    <a:fontScheme name="SimonKucher">
      <a:majorFont>
        <a:latin typeface="SimonKucher"/>
        <a:ea typeface=""/>
        <a:cs typeface=""/>
      </a:majorFont>
      <a:minorFont>
        <a:latin typeface="SimonKuch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Simon-Kucher">
      <a:dk1>
        <a:srgbClr val="39322B"/>
      </a:dk1>
      <a:lt1>
        <a:srgbClr val="FFFFFF"/>
      </a:lt1>
      <a:dk2>
        <a:srgbClr val="EBE6D1"/>
      </a:dk2>
      <a:lt2>
        <a:srgbClr val="D4C896"/>
      </a:lt2>
      <a:accent1>
        <a:srgbClr val="C0C0C0"/>
      </a:accent1>
      <a:accent2>
        <a:srgbClr val="95374B"/>
      </a:accent2>
      <a:accent3>
        <a:srgbClr val="395571"/>
      </a:accent3>
      <a:accent4>
        <a:srgbClr val="A5BBD1"/>
      </a:accent4>
      <a:accent5>
        <a:srgbClr val="8A7A6C"/>
      </a:accent5>
      <a:accent6>
        <a:srgbClr val="EEE767"/>
      </a:accent6>
      <a:hlink>
        <a:srgbClr val="95374B"/>
      </a:hlink>
      <a:folHlink>
        <a:srgbClr val="C0C0C0"/>
      </a:folHlink>
    </a:clrScheme>
    <a:fontScheme name="SimonKucher">
      <a:majorFont>
        <a:latin typeface="SimonKucher"/>
        <a:ea typeface=""/>
        <a:cs typeface=""/>
      </a:majorFont>
      <a:minorFont>
        <a:latin typeface="SimonKuch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a357bb2-08cf-4e3d-bdcc-86edbaea92f2" xsi:nil="true"/>
    <lcf76f155ced4ddcb4097134ff3c332f xmlns="052cbe7d-4802-4557-9c83-e35a4e2ce56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378AE1D6E14244AA2525BFB09F11636" ma:contentTypeVersion="15" ma:contentTypeDescription="Ein neues Dokument erstellen." ma:contentTypeScope="" ma:versionID="4bcd8b5adef0e50eff5c2c5719050309">
  <xsd:schema xmlns:xsd="http://www.w3.org/2001/XMLSchema" xmlns:xs="http://www.w3.org/2001/XMLSchema" xmlns:p="http://schemas.microsoft.com/office/2006/metadata/properties" xmlns:ns2="052cbe7d-4802-4557-9c83-e35a4e2ce56a" xmlns:ns3="5a357bb2-08cf-4e3d-bdcc-86edbaea92f2" targetNamespace="http://schemas.microsoft.com/office/2006/metadata/properties" ma:root="true" ma:fieldsID="d875e4293836329ca362272f940d6f53" ns2:_="" ns3:_="">
    <xsd:import namespace="052cbe7d-4802-4557-9c83-e35a4e2ce56a"/>
    <xsd:import namespace="5a357bb2-08cf-4e3d-bdcc-86edbaea92f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2cbe7d-4802-4557-9c83-e35a4e2ce5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8f0a7a37-193a-49d7-a3bd-34c0bc5dc3da"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a357bb2-08cf-4e3d-bdcc-86edbaea92f2"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111fbd70-177b-4748-a5dd-a33970f85051}" ma:internalName="TaxCatchAll" ma:showField="CatchAllData" ma:web="5a357bb2-08cf-4e3d-bdcc-86edbaea92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D595B7-2050-41E7-B9F7-2B3F7A1B5486}">
  <ds:schemaRefs>
    <ds:schemaRef ds:uri="http://www.w3.org/XML/1998/namespace"/>
    <ds:schemaRef ds:uri="5a357bb2-08cf-4e3d-bdcc-86edbaea92f2"/>
    <ds:schemaRef ds:uri="052cbe7d-4802-4557-9c83-e35a4e2ce56a"/>
    <ds:schemaRef ds:uri="http://schemas.openxmlformats.org/package/2006/metadata/core-properties"/>
    <ds:schemaRef ds:uri="http://schemas.microsoft.com/office/2006/documentManagement/types"/>
    <ds:schemaRef ds:uri="http://purl.org/dc/terms/"/>
    <ds:schemaRef ds:uri="http://schemas.microsoft.com/office/2006/metadata/properties"/>
    <ds:schemaRef ds:uri="http://schemas.microsoft.com/office/infopath/2007/PartnerControls"/>
    <ds:schemaRef ds:uri="http://purl.org/dc/dcmitype/"/>
    <ds:schemaRef ds:uri="http://purl.org/dc/elements/1.1/"/>
  </ds:schemaRefs>
</ds:datastoreItem>
</file>

<file path=customXml/itemProps2.xml><?xml version="1.0" encoding="utf-8"?>
<ds:datastoreItem xmlns:ds="http://schemas.openxmlformats.org/officeDocument/2006/customXml" ds:itemID="{361C6799-A4CF-492E-A822-4AB4E37BCABF}">
  <ds:schemaRefs>
    <ds:schemaRef ds:uri="http://schemas.microsoft.com/sharepoint/v3/contenttype/forms"/>
  </ds:schemaRefs>
</ds:datastoreItem>
</file>

<file path=customXml/itemProps3.xml><?xml version="1.0" encoding="utf-8"?>
<ds:datastoreItem xmlns:ds="http://schemas.openxmlformats.org/officeDocument/2006/customXml" ds:itemID="{60EFEE43-3E61-4989-B7E2-2887212D175F}">
  <ds:schemaRefs>
    <ds:schemaRef ds:uri="052cbe7d-4802-4557-9c83-e35a4e2ce56a"/>
    <ds:schemaRef ds:uri="5a357bb2-08cf-4e3d-bdcc-86edbaea92f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Template_new</Template>
  <TotalTime>11839</TotalTime>
  <Words>2102</Words>
  <Application>Microsoft Office PowerPoint</Application>
  <PresentationFormat>Custom</PresentationFormat>
  <Paragraphs>243</Paragraphs>
  <Slides>21</Slides>
  <Notes>15</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21</vt:i4>
      </vt:variant>
    </vt:vector>
  </HeadingPairs>
  <TitlesOfParts>
    <vt:vector size="28" baseType="lpstr">
      <vt:lpstr>Symbol</vt:lpstr>
      <vt:lpstr>SimonKucher</vt:lpstr>
      <vt:lpstr>Wingdings</vt:lpstr>
      <vt:lpstr>SimonKucher_theme_16-9</vt:lpstr>
      <vt:lpstr>SimonKucher_theme_16-9</vt:lpstr>
      <vt:lpstr>SimonKucher_theme_16-9</vt:lpstr>
      <vt:lpstr>think-cell Slide</vt:lpstr>
      <vt:lpstr>Content Moderation Process</vt:lpstr>
      <vt:lpstr>Content Moderation Process for website simon-kucher.com</vt:lpstr>
      <vt:lpstr>Benefits of content moderation process for simon-kucher.com</vt:lpstr>
      <vt:lpstr>Agenda</vt:lpstr>
      <vt:lpstr>'Evergreen' vs 'short-term' content for simon-kucher.com</vt:lpstr>
      <vt:lpstr>'Evergreen' vs 'short-term' content for simon-kucher.com</vt:lpstr>
      <vt:lpstr>'Evergreen' vs 'short-term' content for simon-kucher.com</vt:lpstr>
      <vt:lpstr>'Evergreen' translation process for simon-kucher.com</vt:lpstr>
      <vt:lpstr>Translation process: Roles and responsibilities</vt:lpstr>
      <vt:lpstr>Translation process for simon-kucher.com</vt:lpstr>
      <vt:lpstr>'Evergreen' vs 'short term' content for simon-kucher.com</vt:lpstr>
      <vt:lpstr>'Evergreen' vs 'short term' content for simon-kucher.com</vt:lpstr>
      <vt:lpstr>Page requirements: Beginning of the project</vt:lpstr>
      <vt:lpstr>Page states: Drupal</vt:lpstr>
      <vt:lpstr>Cut off times</vt:lpstr>
      <vt:lpstr>Page owner responsibilities</vt:lpstr>
      <vt:lpstr>Web dev/CD team Responsibilities</vt:lpstr>
      <vt:lpstr>PowerPoint Presentation</vt:lpstr>
      <vt:lpstr>The Process (Diagram)</vt:lpstr>
      <vt:lpstr>Next steps</vt:lpstr>
      <vt:lpstr>PowerPoint Presentation</vt:lpstr>
    </vt:vector>
  </TitlesOfParts>
  <Manager/>
  <Company>Simon-Kucher and Partners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Content Moderation Process for simon-kucher.com</dc:title>
  <dc:creator>Alicja Zylinska</dc:creator>
  <cp:lastModifiedBy>Mohit Hasmukh</cp:lastModifiedBy>
  <cp:revision>79</cp:revision>
  <dcterms:created xsi:type="dcterms:W3CDTF">2023-04-17T11:08:51Z</dcterms:created>
  <dcterms:modified xsi:type="dcterms:W3CDTF">2023-06-30T13:22:35Z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0x0101007378AE1D6E14244AA2525BFB09F11636</vt:lpwstr>
  </property>
  <property fmtid="{D5CDD505-2E9C-101B-9397-08002B2CF9AE}" pid="3" name="f7279c03a0634df7b6df701d2368573c">
    <vt:lpwstr>English|e903d76a-1854-4a5d-8a68-e3c371d1f1f7</vt:lpwstr>
  </property>
  <property fmtid="{D5CDD505-2E9C-101B-9397-08002B2CF9AE}" pid="4" name="Language">
    <vt:lpwstr>6;#English|e903d76a-1854-4a5d-8a68-e3c371d1f1f7</vt:lpwstr>
  </property>
  <property fmtid="{D5CDD505-2E9C-101B-9397-08002B2CF9AE}" pid="5" name="MediaServiceImageTags">
    <vt:lpwstr/>
  </property>
</Properties>
</file>